
<file path=[Content_Types].xml><?xml version="1.0" encoding="utf-8"?>
<Types xmlns="http://schemas.openxmlformats.org/package/2006/content-types"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3.xml" ContentType="application/vnd.openxmlformats-officedocument.theme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69" r:id="rId1"/>
    <p:sldMasterId id="2147483675" r:id="rId2"/>
    <p:sldMasterId id="2147483677" r:id="rId3"/>
    <p:sldMasterId id="2147483681" r:id="rId4"/>
  </p:sldMasterIdLst>
  <p:sldIdLst>
    <p:sldId id="323" r:id="rId5"/>
    <p:sldId id="257" r:id="rId6"/>
    <p:sldId id="333" r:id="rId7"/>
    <p:sldId id="326" r:id="rId8"/>
    <p:sldId id="327" r:id="rId9"/>
    <p:sldId id="328" r:id="rId10"/>
    <p:sldId id="329" r:id="rId11"/>
    <p:sldId id="334" r:id="rId12"/>
    <p:sldId id="330" r:id="rId13"/>
    <p:sldId id="331" r:id="rId14"/>
    <p:sldId id="324" r:id="rId15"/>
    <p:sldId id="332" r:id="rId16"/>
    <p:sldId id="325" r:id="rId17"/>
    <p:sldId id="335" r:id="rId1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0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slideMaster" Target="slideMasters/slideMaster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4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4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4/20/2020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9492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mplateVersion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449217" y="804889"/>
            <a:ext cx="9605635" cy="105930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[Don’t Delete This layout]</a:t>
            </a:r>
          </a:p>
        </p:txBody>
      </p:sp>
      <p:cxnSp>
        <p:nvCxnSpPr>
          <p:cNvPr id="35" name="Straight Connector 3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108EEBA4-0CA5-4DE7-91A4-A7C2BBAA1270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1447331" y="2010878"/>
            <a:ext cx="9605635" cy="3448595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None/>
              <a:tabLst/>
              <a:defRPr baseline="0">
                <a:solidFill>
                  <a:schemeClr val="tx1"/>
                </a:solidFill>
              </a:defRPr>
            </a:lvl1pPr>
            <a:lvl2pPr marL="457200" marR="0" indent="0" algn="l" defTabSz="914400" rtl="0" eaLnBrk="1" fontAlgn="auto" latinLnBrk="0" hangingPunct="1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None/>
              <a:tabLst/>
              <a:defRPr/>
            </a:lvl2pPr>
          </a:lstStyle>
          <a:p>
            <a:pPr lvl="0"/>
            <a:r>
              <a:rPr lang="en-US" dirty="0"/>
              <a:t>This layout is used for Blue Panda versioning. Deleting or modifying this slide can result in this template not being valid for Blue Panda to process.</a:t>
            </a:r>
          </a:p>
        </p:txBody>
      </p:sp>
    </p:spTree>
    <p:extLst>
      <p:ext uri="{BB962C8B-B14F-4D97-AF65-F5344CB8AC3E}">
        <p14:creationId xmlns:p14="http://schemas.microsoft.com/office/powerpoint/2010/main" val="40150931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uiExpand="1" build="p">
        <p:tmplLst>
          <p:tmpl lvl="1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iterate type="wd">
                    <p:tmPct val="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8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iterate type="wd">
                    <p:tmPct val="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8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wo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365125"/>
            <a:ext cx="11016342" cy="1325563"/>
          </a:xfrm>
          <a:prstGeom prst="rect">
            <a:avLst/>
          </a:prstGeom>
        </p:spPr>
        <p:txBody>
          <a:bodyPr anchor="ctr"/>
          <a:lstStyle>
            <a:lvl1pPr algn="ctr">
              <a:defRPr>
                <a:solidFill>
                  <a:schemeClr val="tx1"/>
                </a:solidFill>
                <a:latin typeface="Linux Libertine Capitals Small Caps" charset="0"/>
                <a:ea typeface="Linux Libertine Capitals Small Caps" charset="0"/>
                <a:cs typeface="Linux Libertine Capitals Small Caps" charset="0"/>
              </a:defRPr>
            </a:lvl1pPr>
          </a:lstStyle>
          <a:p>
            <a:r>
              <a:rPr lang="en-US" dirty="0"/>
              <a:t>{</a:t>
            </a:r>
            <a:r>
              <a:rPr lang="en-US" dirty="0" err="1"/>
              <a:t>competition_name</a:t>
            </a:r>
            <a:r>
              <a:rPr lang="en-US" dirty="0"/>
              <a:t>}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332014" y="2142309"/>
            <a:ext cx="11527971" cy="3657600"/>
          </a:xfrm>
          <a:prstGeom prst="rect">
            <a:avLst/>
          </a:prstGeom>
        </p:spPr>
        <p:txBody>
          <a:bodyPr numCol="2">
            <a:normAutofit/>
          </a:bodyPr>
          <a:lstStyle>
            <a:lvl1pPr>
              <a:defRPr sz="1500">
                <a:solidFill>
                  <a:schemeClr val="tx1"/>
                </a:solidFill>
                <a:latin typeface="Linux Libertine Capitals Small Caps" charset="0"/>
                <a:ea typeface="Linux Libertine Capitals Small Caps" charset="0"/>
                <a:cs typeface="Linux Libertine Capitals Small Caps" charset="0"/>
              </a:defRPr>
            </a:lvl1pPr>
            <a:lvl2pPr>
              <a:defRPr sz="1500">
                <a:solidFill>
                  <a:schemeClr val="tx1"/>
                </a:solidFill>
                <a:latin typeface="Linux Libertine Capitals Small Caps" charset="0"/>
                <a:ea typeface="Linux Libertine Capitals Small Caps" charset="0"/>
                <a:cs typeface="Linux Libertine Capitals Small Caps" charset="0"/>
              </a:defRPr>
            </a:lvl2pPr>
            <a:lvl3pPr>
              <a:defRPr>
                <a:solidFill>
                  <a:schemeClr val="bg1"/>
                </a:solidFill>
                <a:latin typeface="Linux Libertine Capitals Small Caps" charset="0"/>
                <a:ea typeface="Linux Libertine Capitals Small Caps" charset="0"/>
                <a:cs typeface="Linux Libertine Capitals Small Caps" charset="0"/>
              </a:defRPr>
            </a:lvl3pPr>
            <a:lvl4pPr>
              <a:defRPr>
                <a:solidFill>
                  <a:schemeClr val="bg1"/>
                </a:solidFill>
                <a:latin typeface="Linux Libertine Capitals Small Caps" charset="0"/>
                <a:ea typeface="Linux Libertine Capitals Small Caps" charset="0"/>
                <a:cs typeface="Linux Libertine Capitals Small Caps" charset="0"/>
              </a:defRPr>
            </a:lvl4pPr>
            <a:lvl5pPr>
              <a:defRPr>
                <a:solidFill>
                  <a:schemeClr val="bg1"/>
                </a:solidFill>
                <a:latin typeface="Linux Libertine Capitals Small Caps" charset="0"/>
                <a:ea typeface="Linux Libertine Capitals Small Caps" charset="0"/>
                <a:cs typeface="Linux Libertine Capitals Small Caps" charset="0"/>
              </a:defRPr>
            </a:lvl5pPr>
          </a:lstStyle>
          <a:p>
            <a:pPr lvl="0"/>
            <a:r>
              <a:rPr lang="en-US" dirty="0"/>
              <a:t>{Place1}	{Name1}</a:t>
            </a:r>
          </a:p>
          <a:p>
            <a:pPr lvl="1"/>
            <a:r>
              <a:rPr lang="en-US" dirty="0"/>
              <a:t>{GroupName1}</a:t>
            </a:r>
          </a:p>
          <a:p>
            <a:pPr lvl="0"/>
            <a:r>
              <a:rPr lang="en-US" dirty="0"/>
              <a:t>{Place2}	{Name2}</a:t>
            </a:r>
          </a:p>
          <a:p>
            <a:pPr lvl="1"/>
            <a:r>
              <a:rPr lang="en-US" dirty="0"/>
              <a:t>{GroupName2}</a:t>
            </a:r>
          </a:p>
          <a:p>
            <a:pPr lvl="0"/>
            <a:r>
              <a:rPr lang="en-US" dirty="0"/>
              <a:t>{Place3}	{Name3}</a:t>
            </a:r>
          </a:p>
          <a:p>
            <a:pPr lvl="1"/>
            <a:r>
              <a:rPr lang="en-US" dirty="0"/>
              <a:t>{GroupName3}</a:t>
            </a:r>
          </a:p>
          <a:p>
            <a:pPr lvl="0"/>
            <a:r>
              <a:rPr lang="en-US" dirty="0"/>
              <a:t>{Place4}	{Name4}</a:t>
            </a:r>
          </a:p>
          <a:p>
            <a:pPr lvl="1"/>
            <a:r>
              <a:rPr lang="en-US" dirty="0"/>
              <a:t>{GroupName4}</a:t>
            </a:r>
          </a:p>
          <a:p>
            <a:pPr lvl="0"/>
            <a:r>
              <a:rPr lang="en-US" dirty="0"/>
              <a:t>{Place5}	{Name5}</a:t>
            </a:r>
          </a:p>
          <a:p>
            <a:pPr lvl="1"/>
            <a:r>
              <a:rPr lang="en-US" dirty="0"/>
              <a:t>{GroupName5}</a:t>
            </a:r>
          </a:p>
          <a:p>
            <a:pPr lvl="0"/>
            <a:r>
              <a:rPr lang="en-US" dirty="0"/>
              <a:t>{Place6}	{Name6}</a:t>
            </a:r>
          </a:p>
          <a:p>
            <a:pPr lvl="1"/>
            <a:r>
              <a:rPr lang="en-US" dirty="0"/>
              <a:t>{GroupName6}</a:t>
            </a:r>
          </a:p>
        </p:txBody>
      </p:sp>
    </p:spTree>
    <p:extLst>
      <p:ext uri="{BB962C8B-B14F-4D97-AF65-F5344CB8AC3E}">
        <p14:creationId xmlns:p14="http://schemas.microsoft.com/office/powerpoint/2010/main" val="401506265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8040127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1982910"/>
            <a:ext cx="12192000" cy="2923198"/>
          </a:xfrm>
          <a:prstGeom prst="rect">
            <a:avLst/>
          </a:prstGeom>
        </p:spPr>
        <p:txBody>
          <a:bodyPr anchor="ctr"/>
          <a:lstStyle>
            <a:lvl1pPr algn="ctr">
              <a:defRPr sz="10000" b="1" i="1">
                <a:solidFill>
                  <a:schemeClr val="bg1"/>
                </a:solidFill>
                <a:latin typeface="Linux Libertine Capitals Semibold Italic Samll Caps" charset="0"/>
                <a:ea typeface="Linux Libertine Capitals Semibold Italic Samll Caps" charset="0"/>
                <a:cs typeface="Linux Libertine Capitals Semibold Italic Samll Caps" charset="0"/>
              </a:defRPr>
            </a:lvl1pPr>
          </a:lstStyle>
          <a:p>
            <a:r>
              <a:rPr lang="en-US" dirty="0"/>
              <a:t>TITLE</a:t>
            </a:r>
          </a:p>
        </p:txBody>
      </p:sp>
    </p:spTree>
    <p:extLst>
      <p:ext uri="{BB962C8B-B14F-4D97-AF65-F5344CB8AC3E}">
        <p14:creationId xmlns:p14="http://schemas.microsoft.com/office/powerpoint/2010/main" val="107073550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1982910"/>
            <a:ext cx="12192000" cy="2923198"/>
          </a:xfrm>
          <a:prstGeom prst="rect">
            <a:avLst/>
          </a:prstGeom>
        </p:spPr>
        <p:txBody>
          <a:bodyPr anchor="ctr"/>
          <a:lstStyle>
            <a:lvl1pPr algn="ctr">
              <a:defRPr sz="10000" b="1" i="1">
                <a:solidFill>
                  <a:schemeClr val="bg1"/>
                </a:solidFill>
                <a:latin typeface="Linux Libertine Capitals Semibold Italic Samll Caps" charset="0"/>
                <a:ea typeface="Linux Libertine Capitals Semibold Italic Samll Caps" charset="0"/>
                <a:cs typeface="Linux Libertine Capitals Semibold Italic Samll Caps" charset="0"/>
              </a:defRPr>
            </a:lvl1pPr>
          </a:lstStyle>
          <a:p>
            <a:r>
              <a:rPr lang="en-US" dirty="0"/>
              <a:t>TITLE</a:t>
            </a:r>
          </a:p>
        </p:txBody>
      </p:sp>
    </p:spTree>
    <p:extLst>
      <p:ext uri="{BB962C8B-B14F-4D97-AF65-F5344CB8AC3E}">
        <p14:creationId xmlns:p14="http://schemas.microsoft.com/office/powerpoint/2010/main" val="194800647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1982910"/>
            <a:ext cx="12192000" cy="2923198"/>
          </a:xfrm>
          <a:prstGeom prst="rect">
            <a:avLst/>
          </a:prstGeom>
        </p:spPr>
        <p:txBody>
          <a:bodyPr anchor="ctr"/>
          <a:lstStyle>
            <a:lvl1pPr algn="ctr">
              <a:defRPr sz="10000" b="1" i="1">
                <a:solidFill>
                  <a:srgbClr val="2E3AA0"/>
                </a:solidFill>
                <a:latin typeface="Linux Libertine Capitals Semibold Italic Samll Caps" charset="0"/>
                <a:ea typeface="Linux Libertine Capitals Semibold Italic Samll Caps" charset="0"/>
                <a:cs typeface="Linux Libertine Capitals Semibold Italic Samll Caps" charset="0"/>
              </a:defRPr>
            </a:lvl1pPr>
          </a:lstStyle>
          <a:p>
            <a:r>
              <a:rPr lang="en-US" dirty="0"/>
              <a:t>TITLE</a:t>
            </a:r>
          </a:p>
        </p:txBody>
      </p:sp>
    </p:spTree>
    <p:extLst>
      <p:ext uri="{BB962C8B-B14F-4D97-AF65-F5344CB8AC3E}">
        <p14:creationId xmlns:p14="http://schemas.microsoft.com/office/powerpoint/2010/main" val="148185189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365125"/>
            <a:ext cx="11016342" cy="1325563"/>
          </a:xfrm>
          <a:prstGeom prst="rect">
            <a:avLst/>
          </a:prstGeom>
        </p:spPr>
        <p:txBody>
          <a:bodyPr anchor="ctr"/>
          <a:lstStyle>
            <a:lvl1pPr algn="ctr">
              <a:defRPr>
                <a:solidFill>
                  <a:srgbClr val="2E3AA0"/>
                </a:solidFill>
                <a:latin typeface="Linux Libertine Capitals Small Caps" charset="0"/>
                <a:ea typeface="Linux Libertine Capitals Small Caps" charset="0"/>
                <a:cs typeface="Linux Libertine Capitals Small Caps" charset="0"/>
              </a:defRPr>
            </a:lvl1pPr>
          </a:lstStyle>
          <a:p>
            <a:r>
              <a:rPr lang="en-US" dirty="0"/>
              <a:t>{</a:t>
            </a:r>
            <a:r>
              <a:rPr lang="en-US" dirty="0" err="1"/>
              <a:t>competition_name</a:t>
            </a:r>
            <a:r>
              <a:rPr lang="en-US" dirty="0"/>
              <a:t>}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332014" y="2142309"/>
            <a:ext cx="11527971" cy="3657600"/>
          </a:xfrm>
          <a:prstGeom prst="rect">
            <a:avLst/>
          </a:prstGeom>
        </p:spPr>
        <p:txBody>
          <a:bodyPr numCol="2"/>
          <a:lstStyle>
            <a:lvl1pPr>
              <a:defRPr>
                <a:solidFill>
                  <a:schemeClr val="tx1"/>
                </a:solidFill>
                <a:latin typeface="Linux Libertine Capitals Small Caps" charset="0"/>
                <a:ea typeface="Linux Libertine Capitals Small Caps" charset="0"/>
                <a:cs typeface="Linux Libertine Capitals Small Caps" charset="0"/>
              </a:defRPr>
            </a:lvl1pPr>
            <a:lvl2pPr>
              <a:defRPr>
                <a:solidFill>
                  <a:schemeClr val="tx1"/>
                </a:solidFill>
                <a:latin typeface="Linux Libertine Capitals Small Caps" charset="0"/>
                <a:ea typeface="Linux Libertine Capitals Small Caps" charset="0"/>
                <a:cs typeface="Linux Libertine Capitals Small Caps" charset="0"/>
              </a:defRPr>
            </a:lvl2pPr>
            <a:lvl3pPr>
              <a:defRPr>
                <a:solidFill>
                  <a:schemeClr val="bg1"/>
                </a:solidFill>
                <a:latin typeface="Linux Libertine Capitals Small Caps" charset="0"/>
                <a:ea typeface="Linux Libertine Capitals Small Caps" charset="0"/>
                <a:cs typeface="Linux Libertine Capitals Small Caps" charset="0"/>
              </a:defRPr>
            </a:lvl3pPr>
            <a:lvl4pPr>
              <a:defRPr>
                <a:solidFill>
                  <a:schemeClr val="bg1"/>
                </a:solidFill>
                <a:latin typeface="Linux Libertine Capitals Small Caps" charset="0"/>
                <a:ea typeface="Linux Libertine Capitals Small Caps" charset="0"/>
                <a:cs typeface="Linux Libertine Capitals Small Caps" charset="0"/>
              </a:defRPr>
            </a:lvl4pPr>
            <a:lvl5pPr>
              <a:defRPr>
                <a:solidFill>
                  <a:schemeClr val="bg1"/>
                </a:solidFill>
                <a:latin typeface="Linux Libertine Capitals Small Caps" charset="0"/>
                <a:ea typeface="Linux Libertine Capitals Small Caps" charset="0"/>
                <a:cs typeface="Linux Libertine Capitals Small Caps" charset="0"/>
              </a:defRPr>
            </a:lvl5pPr>
          </a:lstStyle>
          <a:p>
            <a:pPr lvl="0"/>
            <a:r>
              <a:rPr lang="en-US" dirty="0"/>
              <a:t>{Place1}	{Name1}</a:t>
            </a:r>
          </a:p>
          <a:p>
            <a:pPr lvl="1"/>
            <a:r>
              <a:rPr lang="en-US" dirty="0"/>
              <a:t>{GroupName1}</a:t>
            </a:r>
          </a:p>
          <a:p>
            <a:pPr lvl="0"/>
            <a:r>
              <a:rPr lang="en-US" dirty="0"/>
              <a:t>{Place2}	{Name2}</a:t>
            </a:r>
          </a:p>
          <a:p>
            <a:pPr lvl="1"/>
            <a:r>
              <a:rPr lang="en-US" dirty="0"/>
              <a:t>{GroupName2}</a:t>
            </a:r>
          </a:p>
          <a:p>
            <a:pPr lvl="0"/>
            <a:r>
              <a:rPr lang="en-US" dirty="0"/>
              <a:t>{Place3}	{Name3}</a:t>
            </a:r>
          </a:p>
          <a:p>
            <a:pPr lvl="1"/>
            <a:r>
              <a:rPr lang="en-US" dirty="0"/>
              <a:t>{GroupName3}</a:t>
            </a:r>
          </a:p>
          <a:p>
            <a:pPr lvl="0"/>
            <a:r>
              <a:rPr lang="en-US" dirty="0"/>
              <a:t>{Place4}	{Name4}</a:t>
            </a:r>
          </a:p>
          <a:p>
            <a:pPr lvl="1"/>
            <a:r>
              <a:rPr lang="en-US" dirty="0"/>
              <a:t>{GroupName4}</a:t>
            </a:r>
          </a:p>
          <a:p>
            <a:pPr lvl="0"/>
            <a:r>
              <a:rPr lang="en-US" dirty="0"/>
              <a:t>{Place5}	{Name5}</a:t>
            </a:r>
          </a:p>
          <a:p>
            <a:pPr lvl="1"/>
            <a:r>
              <a:rPr lang="en-US" dirty="0"/>
              <a:t>{GroupName5}</a:t>
            </a:r>
          </a:p>
          <a:p>
            <a:pPr lvl="0"/>
            <a:r>
              <a:rPr lang="en-US" dirty="0"/>
              <a:t>{Place6}	{Name6}</a:t>
            </a:r>
          </a:p>
          <a:p>
            <a:pPr lvl="1"/>
            <a:r>
              <a:rPr lang="en-US" dirty="0"/>
              <a:t>{GroupName6}</a:t>
            </a:r>
          </a:p>
        </p:txBody>
      </p:sp>
    </p:spTree>
    <p:extLst>
      <p:ext uri="{BB962C8B-B14F-4D97-AF65-F5344CB8AC3E}">
        <p14:creationId xmlns:p14="http://schemas.microsoft.com/office/powerpoint/2010/main" val="351652356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wo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1016342" cy="1325563"/>
          </a:xfrm>
          <a:prstGeom prst="rect">
            <a:avLst/>
          </a:prstGeom>
        </p:spPr>
        <p:txBody>
          <a:bodyPr anchor="ctr"/>
          <a:lstStyle>
            <a:lvl1pPr algn="ctr">
              <a:defRPr>
                <a:solidFill>
                  <a:srgbClr val="2E3AA0"/>
                </a:solidFill>
                <a:latin typeface="Linux Libertine Capitals Small Caps" charset="0"/>
                <a:ea typeface="Linux Libertine Capitals Small Caps" charset="0"/>
                <a:cs typeface="Linux Libertine Capitals Small Caps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26571" y="2009422"/>
            <a:ext cx="11527971" cy="4505677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  <a:latin typeface="Linux Libertine Capitals Small Caps" charset="0"/>
                <a:ea typeface="Linux Libertine Capitals Small Caps" charset="0"/>
                <a:cs typeface="Linux Libertine Capitals Small Caps" charset="0"/>
              </a:defRPr>
            </a:lvl1pPr>
            <a:lvl2pPr>
              <a:defRPr>
                <a:solidFill>
                  <a:schemeClr val="tx1"/>
                </a:solidFill>
                <a:latin typeface="Linux Libertine Capitals Small Caps" charset="0"/>
                <a:ea typeface="Linux Libertine Capitals Small Caps" charset="0"/>
                <a:cs typeface="Linux Libertine Capitals Small Caps" charset="0"/>
              </a:defRPr>
            </a:lvl2pPr>
            <a:lvl3pPr>
              <a:defRPr>
                <a:solidFill>
                  <a:schemeClr val="tx1"/>
                </a:solidFill>
                <a:latin typeface="Linux Libertine Capitals Small Caps" charset="0"/>
                <a:ea typeface="Linux Libertine Capitals Small Caps" charset="0"/>
                <a:cs typeface="Linux Libertine Capitals Small Caps" charset="0"/>
              </a:defRPr>
            </a:lvl3pPr>
            <a:lvl4pPr>
              <a:defRPr>
                <a:solidFill>
                  <a:schemeClr val="tx1"/>
                </a:solidFill>
                <a:latin typeface="Linux Libertine Capitals Small Caps" charset="0"/>
                <a:ea typeface="Linux Libertine Capitals Small Caps" charset="0"/>
                <a:cs typeface="Linux Libertine Capitals Small Caps" charset="0"/>
              </a:defRPr>
            </a:lvl4pPr>
            <a:lvl5pPr>
              <a:defRPr>
                <a:solidFill>
                  <a:schemeClr val="tx1"/>
                </a:solidFill>
                <a:latin typeface="Linux Libertine Capitals Small Caps" charset="0"/>
                <a:ea typeface="Linux Libertine Capitals Small Caps" charset="0"/>
                <a:cs typeface="Linux Libertine Capitals Small Caps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81656456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wo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1016342" cy="1325563"/>
          </a:xfrm>
          <a:prstGeom prst="rect">
            <a:avLst/>
          </a:prstGeom>
        </p:spPr>
        <p:txBody>
          <a:bodyPr anchor="ctr"/>
          <a:lstStyle>
            <a:lvl1pPr algn="ctr">
              <a:defRPr>
                <a:solidFill>
                  <a:schemeClr val="tx1"/>
                </a:solidFill>
                <a:latin typeface="Linux Libertine Capitals Small Caps" charset="0"/>
                <a:ea typeface="Linux Libertine Capitals Small Caps" charset="0"/>
                <a:cs typeface="Linux Libertine Capitals Small Caps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26571" y="1975556"/>
            <a:ext cx="11527971" cy="453954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  <a:latin typeface="Linux Libertine Capitals Small Caps" charset="0"/>
                <a:ea typeface="Linux Libertine Capitals Small Caps" charset="0"/>
                <a:cs typeface="Linux Libertine Capitals Small Caps" charset="0"/>
              </a:defRPr>
            </a:lvl1pPr>
            <a:lvl2pPr>
              <a:defRPr>
                <a:solidFill>
                  <a:schemeClr val="tx1"/>
                </a:solidFill>
                <a:latin typeface="Linux Libertine Capitals Small Caps" charset="0"/>
                <a:ea typeface="Linux Libertine Capitals Small Caps" charset="0"/>
                <a:cs typeface="Linux Libertine Capitals Small Caps" charset="0"/>
              </a:defRPr>
            </a:lvl2pPr>
            <a:lvl3pPr>
              <a:defRPr>
                <a:solidFill>
                  <a:schemeClr val="tx1"/>
                </a:solidFill>
                <a:latin typeface="Linux Libertine Capitals Small Caps" charset="0"/>
                <a:ea typeface="Linux Libertine Capitals Small Caps" charset="0"/>
                <a:cs typeface="Linux Libertine Capitals Small Caps" charset="0"/>
              </a:defRPr>
            </a:lvl3pPr>
            <a:lvl4pPr>
              <a:defRPr>
                <a:solidFill>
                  <a:schemeClr val="tx1"/>
                </a:solidFill>
                <a:latin typeface="Linux Libertine Capitals Small Caps" charset="0"/>
                <a:ea typeface="Linux Libertine Capitals Small Caps" charset="0"/>
                <a:cs typeface="Linux Libertine Capitals Small Caps" charset="0"/>
              </a:defRPr>
            </a:lvl4pPr>
            <a:lvl5pPr>
              <a:defRPr>
                <a:solidFill>
                  <a:schemeClr val="tx1"/>
                </a:solidFill>
                <a:latin typeface="Linux Libertine Capitals Small Caps" charset="0"/>
                <a:ea typeface="Linux Libertine Capitals Small Caps" charset="0"/>
                <a:cs typeface="Linux Libertine Capitals Small Caps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982276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74648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wo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365125"/>
            <a:ext cx="11016342" cy="1325563"/>
          </a:xfrm>
          <a:prstGeom prst="rect">
            <a:avLst/>
          </a:prstGeom>
        </p:spPr>
        <p:txBody>
          <a:bodyPr anchor="ctr"/>
          <a:lstStyle>
            <a:lvl1pPr algn="ctr">
              <a:defRPr>
                <a:solidFill>
                  <a:schemeClr val="tx1"/>
                </a:solidFill>
                <a:latin typeface="Linux Libertine Capitals Small Caps" charset="0"/>
                <a:ea typeface="Linux Libertine Capitals Small Caps" charset="0"/>
                <a:cs typeface="Linux Libertine Capitals Small Caps" charset="0"/>
              </a:defRPr>
            </a:lvl1pPr>
          </a:lstStyle>
          <a:p>
            <a:r>
              <a:rPr lang="en-US" dirty="0"/>
              <a:t>{</a:t>
            </a:r>
            <a:r>
              <a:rPr lang="en-US" dirty="0" err="1"/>
              <a:t>competition_name</a:t>
            </a:r>
            <a:r>
              <a:rPr lang="en-US" dirty="0"/>
              <a:t>}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332014" y="2142309"/>
            <a:ext cx="11527971" cy="3657600"/>
          </a:xfrm>
          <a:prstGeom prst="rect">
            <a:avLst/>
          </a:prstGeom>
        </p:spPr>
        <p:txBody>
          <a:bodyPr numCol="2">
            <a:normAutofit/>
          </a:bodyPr>
          <a:lstStyle>
            <a:lvl1pPr>
              <a:defRPr sz="2000">
                <a:solidFill>
                  <a:schemeClr val="tx1"/>
                </a:solidFill>
                <a:latin typeface="Linux Libertine Capitals Small Caps" charset="0"/>
                <a:ea typeface="Linux Libertine Capitals Small Caps" charset="0"/>
                <a:cs typeface="Linux Libertine Capitals Small Caps" charset="0"/>
              </a:defRPr>
            </a:lvl1pPr>
            <a:lvl2pPr>
              <a:defRPr sz="2000">
                <a:solidFill>
                  <a:schemeClr val="tx1"/>
                </a:solidFill>
                <a:latin typeface="Linux Libertine Capitals Small Caps" charset="0"/>
                <a:ea typeface="Linux Libertine Capitals Small Caps" charset="0"/>
                <a:cs typeface="Linux Libertine Capitals Small Caps" charset="0"/>
              </a:defRPr>
            </a:lvl2pPr>
            <a:lvl3pPr>
              <a:defRPr>
                <a:solidFill>
                  <a:schemeClr val="bg1"/>
                </a:solidFill>
                <a:latin typeface="Linux Libertine Capitals Small Caps" charset="0"/>
                <a:ea typeface="Linux Libertine Capitals Small Caps" charset="0"/>
                <a:cs typeface="Linux Libertine Capitals Small Caps" charset="0"/>
              </a:defRPr>
            </a:lvl3pPr>
            <a:lvl4pPr>
              <a:defRPr>
                <a:solidFill>
                  <a:schemeClr val="bg1"/>
                </a:solidFill>
                <a:latin typeface="Linux Libertine Capitals Small Caps" charset="0"/>
                <a:ea typeface="Linux Libertine Capitals Small Caps" charset="0"/>
                <a:cs typeface="Linux Libertine Capitals Small Caps" charset="0"/>
              </a:defRPr>
            </a:lvl4pPr>
            <a:lvl5pPr>
              <a:defRPr>
                <a:solidFill>
                  <a:schemeClr val="bg1"/>
                </a:solidFill>
                <a:latin typeface="Linux Libertine Capitals Small Caps" charset="0"/>
                <a:ea typeface="Linux Libertine Capitals Small Caps" charset="0"/>
                <a:cs typeface="Linux Libertine Capitals Small Caps" charset="0"/>
              </a:defRPr>
            </a:lvl5pPr>
          </a:lstStyle>
          <a:p>
            <a:pPr lvl="0"/>
            <a:r>
              <a:rPr lang="en-US" dirty="0"/>
              <a:t>{Place1}	{Name1}</a:t>
            </a:r>
          </a:p>
          <a:p>
            <a:pPr lvl="1"/>
            <a:r>
              <a:rPr lang="en-US" dirty="0"/>
              <a:t>{GroupName1}</a:t>
            </a:r>
          </a:p>
          <a:p>
            <a:pPr lvl="0"/>
            <a:r>
              <a:rPr lang="en-US" dirty="0"/>
              <a:t>{Place2}	{Name2}</a:t>
            </a:r>
          </a:p>
          <a:p>
            <a:pPr lvl="1"/>
            <a:r>
              <a:rPr lang="en-US" dirty="0"/>
              <a:t>{GroupName2}</a:t>
            </a:r>
          </a:p>
          <a:p>
            <a:pPr lvl="0"/>
            <a:r>
              <a:rPr lang="en-US" dirty="0"/>
              <a:t>{Place3}	{Name3}</a:t>
            </a:r>
          </a:p>
          <a:p>
            <a:pPr lvl="1"/>
            <a:r>
              <a:rPr lang="en-US" dirty="0"/>
              <a:t>{GroupName3}</a:t>
            </a:r>
          </a:p>
          <a:p>
            <a:pPr lvl="0"/>
            <a:r>
              <a:rPr lang="en-US" dirty="0"/>
              <a:t>{Place4}	{Name4}</a:t>
            </a:r>
          </a:p>
          <a:p>
            <a:pPr lvl="1"/>
            <a:r>
              <a:rPr lang="en-US" dirty="0"/>
              <a:t>{GroupName4}</a:t>
            </a:r>
          </a:p>
          <a:p>
            <a:pPr lvl="0"/>
            <a:r>
              <a:rPr lang="en-US" dirty="0"/>
              <a:t>{Place5}	{Name5}</a:t>
            </a:r>
          </a:p>
          <a:p>
            <a:pPr lvl="1"/>
            <a:r>
              <a:rPr lang="en-US" dirty="0"/>
              <a:t>{GroupName5}</a:t>
            </a:r>
          </a:p>
          <a:p>
            <a:pPr lvl="0"/>
            <a:r>
              <a:rPr lang="en-US" dirty="0"/>
              <a:t>{Place6}	{Name6}</a:t>
            </a:r>
          </a:p>
          <a:p>
            <a:pPr lvl="1"/>
            <a:r>
              <a:rPr lang="en-US" dirty="0"/>
              <a:t>{GroupName6}</a:t>
            </a:r>
          </a:p>
        </p:txBody>
      </p:sp>
    </p:spTree>
    <p:extLst>
      <p:ext uri="{BB962C8B-B14F-4D97-AF65-F5344CB8AC3E}">
        <p14:creationId xmlns:p14="http://schemas.microsoft.com/office/powerpoint/2010/main" val="5030801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etition_Winners_I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449217" y="804890"/>
            <a:ext cx="9605635" cy="943228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{</a:t>
            </a:r>
            <a:r>
              <a:rPr lang="en-US" dirty="0" err="1"/>
              <a:t>competition_name</a:t>
            </a:r>
            <a:r>
              <a:rPr lang="en-US" dirty="0"/>
              <a:t>}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1447330" y="2010879"/>
            <a:ext cx="9614087" cy="4107824"/>
          </a:xfrm>
        </p:spPr>
        <p:txBody>
          <a:bodyPr numCol="2">
            <a:noAutofit/>
          </a:bodyPr>
          <a:lstStyle>
            <a:lvl1pPr marL="228600" marR="0" indent="-22860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tabLst/>
              <a:defRPr sz="1600">
                <a:solidFill>
                  <a:schemeClr val="tx1"/>
                </a:solidFill>
              </a:defRPr>
            </a:lvl1pPr>
            <a:lvl2pPr marL="457200" marR="0" indent="0" algn="l" defTabSz="914400" rtl="0" eaLnBrk="1" fontAlgn="auto" latinLnBrk="0" hangingPunct="1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None/>
              <a:tabLst/>
              <a:defRPr sz="1600">
                <a:solidFill>
                  <a:schemeClr val="tx1"/>
                </a:solidFill>
              </a:defRPr>
            </a:lvl2pPr>
          </a:lstStyle>
          <a:p>
            <a:pPr lvl="0"/>
            <a:r>
              <a:rPr lang="en-US" dirty="0"/>
              <a:t>{Place1}	{Name1}</a:t>
            </a:r>
          </a:p>
          <a:p>
            <a:pPr lvl="1"/>
            <a:r>
              <a:rPr lang="en-US" dirty="0"/>
              <a:t>{GroupName1}</a:t>
            </a:r>
          </a:p>
          <a:p>
            <a:pPr lvl="0"/>
            <a:r>
              <a:rPr lang="en-US" dirty="0"/>
              <a:t>{Place2}	{Name2}</a:t>
            </a:r>
          </a:p>
          <a:p>
            <a:pPr lvl="1"/>
            <a:r>
              <a:rPr lang="en-US" dirty="0"/>
              <a:t>{GroupName2}</a:t>
            </a:r>
          </a:p>
          <a:p>
            <a:pPr lvl="0"/>
            <a:r>
              <a:rPr lang="en-US" dirty="0"/>
              <a:t>{Place3}	{Name3}</a:t>
            </a:r>
          </a:p>
          <a:p>
            <a:pPr lvl="1"/>
            <a:r>
              <a:rPr lang="en-US" dirty="0"/>
              <a:t>{GroupName3}</a:t>
            </a:r>
          </a:p>
          <a:p>
            <a:pPr lvl="0"/>
            <a:r>
              <a:rPr lang="en-US" dirty="0"/>
              <a:t>{Place4}	{Name4}</a:t>
            </a:r>
          </a:p>
          <a:p>
            <a:pPr lvl="1"/>
            <a:r>
              <a:rPr lang="en-US" dirty="0"/>
              <a:t>{GroupName4}</a:t>
            </a:r>
          </a:p>
          <a:p>
            <a:pPr lvl="0"/>
            <a:r>
              <a:rPr lang="en-US" dirty="0"/>
              <a:t>{Place5}	{Name5}</a:t>
            </a:r>
          </a:p>
          <a:p>
            <a:pPr lvl="1"/>
            <a:r>
              <a:rPr lang="en-US" dirty="0"/>
              <a:t>{GroupName5}</a:t>
            </a:r>
          </a:p>
          <a:p>
            <a:pPr lvl="0"/>
            <a:r>
              <a:rPr lang="en-US" dirty="0"/>
              <a:t>{Place6}	{Name6}</a:t>
            </a:r>
          </a:p>
          <a:p>
            <a:pPr lvl="1"/>
            <a:r>
              <a:rPr lang="en-US" dirty="0"/>
              <a:t>{GroupName6}</a:t>
            </a:r>
          </a:p>
          <a:p>
            <a:pPr lvl="0"/>
            <a:r>
              <a:rPr lang="en-US" dirty="0"/>
              <a:t>{Place7}	{Name7}</a:t>
            </a:r>
          </a:p>
          <a:p>
            <a:pPr lvl="1"/>
            <a:r>
              <a:rPr lang="en-US" dirty="0"/>
              <a:t>{GroupName7}</a:t>
            </a:r>
          </a:p>
          <a:p>
            <a:pPr lvl="0"/>
            <a:r>
              <a:rPr lang="en-US" dirty="0"/>
              <a:t>{Place8}	{Name8}</a:t>
            </a:r>
          </a:p>
          <a:p>
            <a:pPr lvl="1"/>
            <a:r>
              <a:rPr lang="en-US" dirty="0"/>
              <a:t>{GroupName8}</a:t>
            </a:r>
          </a:p>
          <a:p>
            <a:pPr lvl="0"/>
            <a:r>
              <a:rPr lang="en-US" dirty="0"/>
              <a:t>{Place9}	{Name9}</a:t>
            </a:r>
          </a:p>
          <a:p>
            <a:pPr lvl="1"/>
            <a:r>
              <a:rPr lang="en-US" dirty="0"/>
              <a:t>{GroupName9}</a:t>
            </a:r>
          </a:p>
          <a:p>
            <a:pPr lvl="0"/>
            <a:r>
              <a:rPr lang="en-US" dirty="0"/>
              <a:t>{Place10}	{Name10}</a:t>
            </a:r>
          </a:p>
          <a:p>
            <a:pPr lvl="1"/>
            <a:r>
              <a:rPr lang="en-US" dirty="0"/>
              <a:t>{GroupName10}</a:t>
            </a:r>
          </a:p>
          <a:p>
            <a:pPr lvl="1"/>
            <a:endParaRPr lang="en-US" dirty="0"/>
          </a:p>
        </p:txBody>
      </p:sp>
      <p:cxnSp>
        <p:nvCxnSpPr>
          <p:cNvPr id="35" name="Straight Connector 3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12553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>
        <p:tmplLst>
          <p:tmpl lvl="1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etition_Winners_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449217" y="804889"/>
            <a:ext cx="9605635" cy="943229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{</a:t>
            </a:r>
            <a:r>
              <a:rPr lang="en-US" dirty="0" err="1"/>
              <a:t>competition_name</a:t>
            </a:r>
            <a:r>
              <a:rPr lang="en-US" dirty="0"/>
              <a:t>}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1447330" y="2010878"/>
            <a:ext cx="9614087" cy="3448595"/>
          </a:xfrm>
        </p:spPr>
        <p:txBody>
          <a:bodyPr numCol="2">
            <a:noAutofit/>
          </a:bodyPr>
          <a:lstStyle>
            <a:lvl1pPr marL="228600" marR="0" indent="-22860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tabLst/>
              <a:defRPr sz="1600">
                <a:solidFill>
                  <a:schemeClr val="tx1"/>
                </a:solidFill>
              </a:defRPr>
            </a:lvl1pPr>
            <a:lvl2pPr marL="457200" marR="0" indent="0" algn="l" defTabSz="914400" rtl="0" eaLnBrk="1" fontAlgn="auto" latinLnBrk="0" hangingPunct="1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None/>
              <a:tabLst/>
              <a:defRPr sz="1600">
                <a:solidFill>
                  <a:schemeClr val="tx1"/>
                </a:solidFill>
              </a:defRPr>
            </a:lvl2pPr>
          </a:lstStyle>
          <a:p>
            <a:pPr lvl="0"/>
            <a:r>
              <a:rPr lang="en-US" dirty="0"/>
              <a:t>{Place1}	{Name1}</a:t>
            </a:r>
          </a:p>
          <a:p>
            <a:pPr lvl="1"/>
            <a:r>
              <a:rPr lang="en-US" dirty="0"/>
              <a:t>{GroupName1}</a:t>
            </a:r>
          </a:p>
          <a:p>
            <a:pPr lvl="0"/>
            <a:r>
              <a:rPr lang="en-US" dirty="0"/>
              <a:t>{Place2}	{Name2}</a:t>
            </a:r>
          </a:p>
          <a:p>
            <a:pPr lvl="1"/>
            <a:r>
              <a:rPr lang="en-US" dirty="0"/>
              <a:t>{GroupName2}</a:t>
            </a:r>
          </a:p>
          <a:p>
            <a:pPr lvl="0"/>
            <a:r>
              <a:rPr lang="en-US" dirty="0"/>
              <a:t>{Place3}	{Name3}</a:t>
            </a:r>
          </a:p>
          <a:p>
            <a:pPr lvl="1"/>
            <a:r>
              <a:rPr lang="en-US" dirty="0"/>
              <a:t>{GroupName3}</a:t>
            </a:r>
          </a:p>
          <a:p>
            <a:pPr lvl="0"/>
            <a:r>
              <a:rPr lang="en-US" dirty="0"/>
              <a:t>{Place4}	{Name4}</a:t>
            </a:r>
          </a:p>
          <a:p>
            <a:pPr lvl="1"/>
            <a:r>
              <a:rPr lang="en-US" dirty="0"/>
              <a:t>{GroupName4}</a:t>
            </a:r>
          </a:p>
          <a:p>
            <a:pPr lvl="0"/>
            <a:r>
              <a:rPr lang="en-US" dirty="0"/>
              <a:t>{Place5}	{Name5}</a:t>
            </a:r>
          </a:p>
          <a:p>
            <a:pPr lvl="1"/>
            <a:r>
              <a:rPr lang="en-US" dirty="0"/>
              <a:t>{GroupName5}</a:t>
            </a:r>
          </a:p>
          <a:p>
            <a:pPr lvl="0"/>
            <a:r>
              <a:rPr lang="en-US" dirty="0"/>
              <a:t>{Place6}	{Name6}</a:t>
            </a:r>
          </a:p>
          <a:p>
            <a:pPr lvl="1"/>
            <a:r>
              <a:rPr lang="en-US" dirty="0"/>
              <a:t>{GroupName6}</a:t>
            </a:r>
          </a:p>
          <a:p>
            <a:pPr lvl="0"/>
            <a:r>
              <a:rPr lang="en-US" dirty="0"/>
              <a:t>{Place7}	{Name7}</a:t>
            </a:r>
          </a:p>
          <a:p>
            <a:pPr lvl="1"/>
            <a:r>
              <a:rPr lang="en-US" dirty="0"/>
              <a:t>{GroupName7}</a:t>
            </a:r>
          </a:p>
          <a:p>
            <a:pPr lvl="0"/>
            <a:r>
              <a:rPr lang="en-US" dirty="0"/>
              <a:t>{Place8}	{Name8}</a:t>
            </a:r>
          </a:p>
          <a:p>
            <a:pPr lvl="1"/>
            <a:r>
              <a:rPr lang="en-US" dirty="0"/>
              <a:t>{GroupName8}</a:t>
            </a:r>
          </a:p>
          <a:p>
            <a:pPr lvl="0"/>
            <a:r>
              <a:rPr lang="en-US" dirty="0"/>
              <a:t>{Place9}	{Name9}</a:t>
            </a:r>
          </a:p>
          <a:p>
            <a:pPr lvl="1"/>
            <a:r>
              <a:rPr lang="en-US" dirty="0"/>
              <a:t>{GroupName9}</a:t>
            </a:r>
          </a:p>
          <a:p>
            <a:pPr lvl="0"/>
            <a:r>
              <a:rPr lang="en-US" dirty="0"/>
              <a:t>{Place10}	{Name10}</a:t>
            </a:r>
          </a:p>
          <a:p>
            <a:pPr lvl="1"/>
            <a:r>
              <a:rPr lang="en-US" dirty="0"/>
              <a:t>{GroupName10}</a:t>
            </a:r>
          </a:p>
          <a:p>
            <a:pPr lvl="1"/>
            <a:endParaRPr lang="en-US" dirty="0"/>
          </a:p>
        </p:txBody>
      </p:sp>
      <p:cxnSp>
        <p:nvCxnSpPr>
          <p:cNvPr id="35" name="Straight Connector 3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580316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>
        <p:tmplLst>
          <p:tmpl lvl="1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etition_Winners_Gro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449217" y="804889"/>
            <a:ext cx="9605635" cy="943229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{</a:t>
            </a:r>
            <a:r>
              <a:rPr lang="en-US" dirty="0" err="1"/>
              <a:t>competition_name</a:t>
            </a:r>
            <a:r>
              <a:rPr lang="en-US" dirty="0"/>
              <a:t>}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1447331" y="2010878"/>
            <a:ext cx="4645152" cy="3448595"/>
          </a:xfrm>
        </p:spPr>
        <p:txBody>
          <a:bodyPr/>
          <a:lstStyle>
            <a:lvl1pPr marL="228600" marR="0" indent="-22860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tabLst/>
              <a:defRPr>
                <a:solidFill>
                  <a:schemeClr val="tx1"/>
                </a:solidFill>
              </a:defRPr>
            </a:lvl1pPr>
            <a:lvl2pPr marL="457200" marR="0" indent="0" algn="l" defTabSz="914400" rtl="0" eaLnBrk="1" fontAlgn="auto" latinLnBrk="0" hangingPunct="1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None/>
              <a:tabLst/>
              <a:defRPr/>
            </a:lvl2pPr>
          </a:lstStyle>
          <a:p>
            <a:pPr lvl="0"/>
            <a:r>
              <a:rPr lang="en-US" dirty="0"/>
              <a:t>{Place1}	{GroupName1}</a:t>
            </a:r>
          </a:p>
          <a:p>
            <a:pPr lvl="0"/>
            <a:r>
              <a:rPr lang="en-US" dirty="0"/>
              <a:t>{Place2}	{GroupName2}</a:t>
            </a:r>
          </a:p>
          <a:p>
            <a:pPr lvl="0"/>
            <a:r>
              <a:rPr lang="en-US" dirty="0"/>
              <a:t>{Place3}	{GroupName3}</a:t>
            </a:r>
          </a:p>
          <a:p>
            <a:pPr marL="228600" marR="0" lvl="0" indent="-22860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{Place4}	{GroupName4}</a:t>
            </a:r>
          </a:p>
          <a:p>
            <a:pPr marL="228600" marR="0" lvl="0" indent="-22860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{Place5}	{GroupName5}</a:t>
            </a:r>
          </a:p>
          <a:p>
            <a:pPr lvl="0"/>
            <a:endParaRPr lang="en-US" dirty="0"/>
          </a:p>
        </p:txBody>
      </p:sp>
      <p:cxnSp>
        <p:nvCxnSpPr>
          <p:cNvPr id="35" name="Straight Connector 3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37C29F72-2C90-45AF-A005-7986A0D0F26C}"/>
              </a:ext>
            </a:extLst>
          </p:cNvPr>
          <p:cNvSpPr>
            <a:spLocks noGrp="1"/>
          </p:cNvSpPr>
          <p:nvPr>
            <p:ph sz="half" idx="13" hasCustomPrompt="1"/>
          </p:nvPr>
        </p:nvSpPr>
        <p:spPr>
          <a:xfrm>
            <a:off x="6409700" y="2029512"/>
            <a:ext cx="4645152" cy="3448595"/>
          </a:xfrm>
        </p:spPr>
        <p:txBody>
          <a:bodyPr/>
          <a:lstStyle>
            <a:lvl1pPr marL="228600" marR="0" indent="-22860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tabLst/>
              <a:defRPr>
                <a:solidFill>
                  <a:schemeClr val="tx1"/>
                </a:solidFill>
              </a:defRPr>
            </a:lvl1pPr>
            <a:lvl2pPr marL="457200" marR="0" indent="0" algn="l" defTabSz="914400" rtl="0" eaLnBrk="1" fontAlgn="auto" latinLnBrk="0" hangingPunct="1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None/>
              <a:tabLst/>
              <a:defRPr/>
            </a:lvl2pPr>
          </a:lstStyle>
          <a:p>
            <a:pPr lvl="0"/>
            <a:r>
              <a:rPr lang="en-US" dirty="0"/>
              <a:t>{Place6}	{GroupName6}</a:t>
            </a:r>
          </a:p>
          <a:p>
            <a:pPr lvl="0"/>
            <a:r>
              <a:rPr lang="en-US" dirty="0"/>
              <a:t>{Place7}	{GroupName7}</a:t>
            </a:r>
          </a:p>
          <a:p>
            <a:pPr lvl="0"/>
            <a:r>
              <a:rPr lang="en-US" dirty="0"/>
              <a:t>{Place8}	{GroupName8}</a:t>
            </a:r>
          </a:p>
          <a:p>
            <a:pPr marL="228600" marR="0" lvl="0" indent="-22860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{Place9}	{GroupName9}</a:t>
            </a:r>
          </a:p>
          <a:p>
            <a:pPr marL="228600" marR="0" lvl="0" indent="-22860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{Place10}	{GroupName10}</a:t>
            </a:r>
          </a:p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28118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>
        <p:tmplLst>
          <p:tmpl lvl="1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iterate type="wd">
                    <p:tmPct val="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" grpId="0" uiExpand="1" build="p">
        <p:tmplLst>
          <p:tmpl lvl="1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8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iterate type="wd">
                    <p:tmPct val="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8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etition_Precall_I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449217" y="804890"/>
            <a:ext cx="9605635" cy="943228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{</a:t>
            </a:r>
            <a:r>
              <a:rPr lang="en-US" dirty="0" err="1"/>
              <a:t>competition_name</a:t>
            </a:r>
            <a:r>
              <a:rPr lang="en-US" dirty="0"/>
              <a:t>}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1447330" y="2010879"/>
            <a:ext cx="9614087" cy="4107824"/>
          </a:xfrm>
        </p:spPr>
        <p:txBody>
          <a:bodyPr numCol="2">
            <a:normAutofit/>
          </a:bodyPr>
          <a:lstStyle>
            <a:lvl1pPr marL="228600" marR="0" indent="-22860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tabLst/>
              <a:defRPr sz="1600">
                <a:solidFill>
                  <a:schemeClr val="tx1"/>
                </a:solidFill>
              </a:defRPr>
            </a:lvl1pPr>
            <a:lvl2pPr marL="457200" marR="0" indent="0" algn="l" defTabSz="914400" rtl="0" eaLnBrk="1" fontAlgn="auto" latinLnBrk="0" hangingPunct="1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None/>
              <a:tabLst/>
              <a:defRPr sz="1600">
                <a:solidFill>
                  <a:schemeClr val="tx1"/>
                </a:solidFill>
              </a:defRPr>
            </a:lvl2pPr>
          </a:lstStyle>
          <a:p>
            <a:pPr lvl="0"/>
            <a:r>
              <a:rPr lang="en-US" dirty="0"/>
              <a:t>{Name1}</a:t>
            </a:r>
          </a:p>
          <a:p>
            <a:pPr lvl="1"/>
            <a:r>
              <a:rPr lang="en-US" dirty="0"/>
              <a:t>{GroupName1}</a:t>
            </a:r>
          </a:p>
          <a:p>
            <a:pPr lvl="0"/>
            <a:r>
              <a:rPr lang="en-US" dirty="0"/>
              <a:t>{Name2}</a:t>
            </a:r>
          </a:p>
          <a:p>
            <a:pPr lvl="1"/>
            <a:r>
              <a:rPr lang="en-US" dirty="0"/>
              <a:t>{GroupName2}</a:t>
            </a:r>
          </a:p>
          <a:p>
            <a:pPr lvl="0"/>
            <a:r>
              <a:rPr lang="en-US" dirty="0"/>
              <a:t>{Name3}</a:t>
            </a:r>
          </a:p>
          <a:p>
            <a:pPr lvl="1"/>
            <a:r>
              <a:rPr lang="en-US" dirty="0"/>
              <a:t>{GroupName3}</a:t>
            </a:r>
          </a:p>
          <a:p>
            <a:pPr lvl="0"/>
            <a:r>
              <a:rPr lang="en-US" dirty="0"/>
              <a:t>{Name4}</a:t>
            </a:r>
          </a:p>
          <a:p>
            <a:pPr lvl="1"/>
            <a:r>
              <a:rPr lang="en-US" dirty="0"/>
              <a:t>{GroupName4}</a:t>
            </a:r>
          </a:p>
          <a:p>
            <a:pPr lvl="0"/>
            <a:r>
              <a:rPr lang="en-US" dirty="0"/>
              <a:t>{Name5}</a:t>
            </a:r>
          </a:p>
          <a:p>
            <a:pPr lvl="1"/>
            <a:r>
              <a:rPr lang="en-US" dirty="0"/>
              <a:t>{GroupName5}</a:t>
            </a:r>
          </a:p>
          <a:p>
            <a:pPr lvl="0"/>
            <a:r>
              <a:rPr lang="en-US" dirty="0"/>
              <a:t>{Name6}</a:t>
            </a:r>
          </a:p>
          <a:p>
            <a:pPr lvl="1"/>
            <a:r>
              <a:rPr lang="en-US" dirty="0"/>
              <a:t>{GroupName6}</a:t>
            </a:r>
          </a:p>
          <a:p>
            <a:pPr lvl="0"/>
            <a:r>
              <a:rPr lang="en-US" dirty="0"/>
              <a:t>{Name7}</a:t>
            </a:r>
          </a:p>
          <a:p>
            <a:pPr lvl="1"/>
            <a:r>
              <a:rPr lang="en-US" dirty="0"/>
              <a:t>{GroupName7}</a:t>
            </a:r>
          </a:p>
          <a:p>
            <a:pPr lvl="0"/>
            <a:r>
              <a:rPr lang="en-US" dirty="0"/>
              <a:t>{Name8}</a:t>
            </a:r>
          </a:p>
          <a:p>
            <a:pPr lvl="1"/>
            <a:r>
              <a:rPr lang="en-US" dirty="0"/>
              <a:t>{GroupName8}</a:t>
            </a:r>
          </a:p>
          <a:p>
            <a:pPr lvl="0"/>
            <a:r>
              <a:rPr lang="en-US" dirty="0"/>
              <a:t>{Name9}</a:t>
            </a:r>
          </a:p>
          <a:p>
            <a:pPr lvl="1"/>
            <a:r>
              <a:rPr lang="en-US" dirty="0"/>
              <a:t>{GroupName9}</a:t>
            </a:r>
          </a:p>
          <a:p>
            <a:pPr lvl="0"/>
            <a:r>
              <a:rPr lang="en-US" dirty="0"/>
              <a:t>{Name10}</a:t>
            </a:r>
          </a:p>
          <a:p>
            <a:pPr lvl="1"/>
            <a:r>
              <a:rPr lang="en-US" dirty="0"/>
              <a:t>{GroupName10}</a:t>
            </a:r>
          </a:p>
          <a:p>
            <a:pPr lvl="1"/>
            <a:endParaRPr lang="en-US" dirty="0"/>
          </a:p>
        </p:txBody>
      </p:sp>
      <p:cxnSp>
        <p:nvCxnSpPr>
          <p:cNvPr id="35" name="Straight Connector 3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6" name="Title 1">
            <a:extLst>
              <a:ext uri="{FF2B5EF4-FFF2-40B4-BE49-F238E27FC236}">
                <a16:creationId xmlns:a16="http://schemas.microsoft.com/office/drawing/2014/main" id="{133B5739-9355-4A68-8BD3-EB671FADB653}"/>
              </a:ext>
            </a:extLst>
          </p:cNvPr>
          <p:cNvSpPr txBox="1">
            <a:spLocks/>
          </p:cNvSpPr>
          <p:nvPr userDrawn="1"/>
        </p:nvSpPr>
        <p:spPr>
          <a:xfrm>
            <a:off x="236937" y="193673"/>
            <a:ext cx="1976718" cy="57057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2800" b="1" i="1" u="sng" dirty="0">
                <a:solidFill>
                  <a:schemeClr val="tx1"/>
                </a:solidFill>
              </a:rPr>
              <a:t>Pre-call</a:t>
            </a:r>
          </a:p>
        </p:txBody>
      </p:sp>
    </p:spTree>
    <p:extLst>
      <p:ext uri="{BB962C8B-B14F-4D97-AF65-F5344CB8AC3E}">
        <p14:creationId xmlns:p14="http://schemas.microsoft.com/office/powerpoint/2010/main" val="32076894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>
        <p:tmplLst>
          <p:tmpl lvl="1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etition_Precall_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449217" y="804889"/>
            <a:ext cx="9605635" cy="943229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{</a:t>
            </a:r>
            <a:r>
              <a:rPr lang="en-US" dirty="0" err="1"/>
              <a:t>competition_name</a:t>
            </a:r>
            <a:r>
              <a:rPr lang="en-US" dirty="0"/>
              <a:t>}</a:t>
            </a:r>
          </a:p>
        </p:txBody>
      </p:sp>
      <p:cxnSp>
        <p:nvCxnSpPr>
          <p:cNvPr id="35" name="Straight Connector 3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6" name="Title 1">
            <a:extLst>
              <a:ext uri="{FF2B5EF4-FFF2-40B4-BE49-F238E27FC236}">
                <a16:creationId xmlns:a16="http://schemas.microsoft.com/office/drawing/2014/main" id="{A2471043-8ED4-4337-A0DA-F82DC0A0CC17}"/>
              </a:ext>
            </a:extLst>
          </p:cNvPr>
          <p:cNvSpPr txBox="1">
            <a:spLocks/>
          </p:cNvSpPr>
          <p:nvPr userDrawn="1"/>
        </p:nvSpPr>
        <p:spPr>
          <a:xfrm>
            <a:off x="236937" y="193673"/>
            <a:ext cx="1976718" cy="57057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2800" b="1" i="1" u="sng" dirty="0">
                <a:solidFill>
                  <a:schemeClr val="tx1"/>
                </a:solidFill>
              </a:rPr>
              <a:t>Pre-call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D1ADBF2A-988E-4CE4-A859-EB2E5AE74365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1447330" y="2010879"/>
            <a:ext cx="9614087" cy="4107824"/>
          </a:xfrm>
        </p:spPr>
        <p:txBody>
          <a:bodyPr numCol="2">
            <a:normAutofit/>
          </a:bodyPr>
          <a:lstStyle>
            <a:lvl1pPr marL="228600" marR="0" indent="-22860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tabLst/>
              <a:defRPr sz="1600">
                <a:solidFill>
                  <a:schemeClr val="tx1"/>
                </a:solidFill>
              </a:defRPr>
            </a:lvl1pPr>
            <a:lvl2pPr marL="457200" marR="0" indent="0" algn="l" defTabSz="914400" rtl="0" eaLnBrk="1" fontAlgn="auto" latinLnBrk="0" hangingPunct="1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None/>
              <a:tabLst/>
              <a:defRPr sz="1600">
                <a:solidFill>
                  <a:schemeClr val="tx1"/>
                </a:solidFill>
              </a:defRPr>
            </a:lvl2pPr>
          </a:lstStyle>
          <a:p>
            <a:pPr lvl="0"/>
            <a:r>
              <a:rPr lang="en-US" dirty="0"/>
              <a:t>{Name1}</a:t>
            </a:r>
          </a:p>
          <a:p>
            <a:pPr lvl="1"/>
            <a:r>
              <a:rPr lang="en-US" dirty="0"/>
              <a:t>{GroupName1}</a:t>
            </a:r>
          </a:p>
          <a:p>
            <a:pPr lvl="0"/>
            <a:r>
              <a:rPr lang="en-US" dirty="0"/>
              <a:t>{Name2}</a:t>
            </a:r>
          </a:p>
          <a:p>
            <a:pPr lvl="1"/>
            <a:r>
              <a:rPr lang="en-US" dirty="0"/>
              <a:t>{GroupName2}</a:t>
            </a:r>
          </a:p>
          <a:p>
            <a:pPr lvl="0"/>
            <a:r>
              <a:rPr lang="en-US" dirty="0"/>
              <a:t>{Name3}</a:t>
            </a:r>
          </a:p>
          <a:p>
            <a:pPr lvl="1"/>
            <a:r>
              <a:rPr lang="en-US" dirty="0"/>
              <a:t>{GroupName3}</a:t>
            </a:r>
          </a:p>
          <a:p>
            <a:pPr lvl="0"/>
            <a:r>
              <a:rPr lang="en-US" dirty="0"/>
              <a:t>{Name4}</a:t>
            </a:r>
          </a:p>
          <a:p>
            <a:pPr lvl="1"/>
            <a:r>
              <a:rPr lang="en-US" dirty="0"/>
              <a:t>{GroupName4}</a:t>
            </a:r>
          </a:p>
          <a:p>
            <a:pPr lvl="0"/>
            <a:r>
              <a:rPr lang="en-US" dirty="0"/>
              <a:t>{Name5}</a:t>
            </a:r>
          </a:p>
          <a:p>
            <a:pPr lvl="1"/>
            <a:r>
              <a:rPr lang="en-US" dirty="0"/>
              <a:t>{GroupName5}</a:t>
            </a:r>
          </a:p>
          <a:p>
            <a:pPr lvl="0"/>
            <a:r>
              <a:rPr lang="en-US" dirty="0"/>
              <a:t>{Name6}</a:t>
            </a:r>
          </a:p>
          <a:p>
            <a:pPr lvl="1"/>
            <a:r>
              <a:rPr lang="en-US" dirty="0"/>
              <a:t>{GroupName6}</a:t>
            </a:r>
          </a:p>
          <a:p>
            <a:pPr lvl="0"/>
            <a:r>
              <a:rPr lang="en-US" dirty="0"/>
              <a:t>{Name7}</a:t>
            </a:r>
          </a:p>
          <a:p>
            <a:pPr lvl="1"/>
            <a:r>
              <a:rPr lang="en-US" dirty="0"/>
              <a:t>{GroupName7}</a:t>
            </a:r>
          </a:p>
          <a:p>
            <a:pPr lvl="0"/>
            <a:r>
              <a:rPr lang="en-US" dirty="0"/>
              <a:t>{Name8}</a:t>
            </a:r>
          </a:p>
          <a:p>
            <a:pPr lvl="1"/>
            <a:r>
              <a:rPr lang="en-US" dirty="0"/>
              <a:t>{GroupName8}</a:t>
            </a:r>
          </a:p>
          <a:p>
            <a:pPr lvl="0"/>
            <a:r>
              <a:rPr lang="en-US" dirty="0"/>
              <a:t>{Name9}</a:t>
            </a:r>
          </a:p>
          <a:p>
            <a:pPr lvl="1"/>
            <a:r>
              <a:rPr lang="en-US" dirty="0"/>
              <a:t>{GroupName9}</a:t>
            </a:r>
          </a:p>
          <a:p>
            <a:pPr lvl="0"/>
            <a:r>
              <a:rPr lang="en-US" dirty="0"/>
              <a:t>{Name10}</a:t>
            </a:r>
          </a:p>
          <a:p>
            <a:pPr lvl="1"/>
            <a:r>
              <a:rPr lang="en-US" dirty="0"/>
              <a:t>{GroupName10}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47754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uiExpand="1" build="p">
        <p:tmplLst>
          <p:tmpl lvl="1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etition_Precall_Gro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449217" y="804889"/>
            <a:ext cx="9605635" cy="943229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{</a:t>
            </a:r>
            <a:r>
              <a:rPr lang="en-US" dirty="0" err="1"/>
              <a:t>competition_name</a:t>
            </a:r>
            <a:r>
              <a:rPr lang="en-US" dirty="0"/>
              <a:t>}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1447331" y="2010878"/>
            <a:ext cx="4645152" cy="3448595"/>
          </a:xfrm>
        </p:spPr>
        <p:txBody>
          <a:bodyPr/>
          <a:lstStyle>
            <a:lvl1pPr marL="228600" marR="0" indent="-22860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tabLst/>
              <a:defRPr>
                <a:solidFill>
                  <a:schemeClr val="tx1"/>
                </a:solidFill>
              </a:defRPr>
            </a:lvl1pPr>
            <a:lvl2pPr marL="457200" marR="0" indent="0" algn="l" defTabSz="914400" rtl="0" eaLnBrk="1" fontAlgn="auto" latinLnBrk="0" hangingPunct="1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None/>
              <a:tabLst/>
              <a:defRPr/>
            </a:lvl2pPr>
          </a:lstStyle>
          <a:p>
            <a:pPr lvl="0"/>
            <a:r>
              <a:rPr lang="en-US" dirty="0"/>
              <a:t>{GroupName1}</a:t>
            </a:r>
          </a:p>
          <a:p>
            <a:pPr lvl="0"/>
            <a:r>
              <a:rPr lang="en-US" dirty="0"/>
              <a:t>{GroupName2}</a:t>
            </a:r>
          </a:p>
          <a:p>
            <a:pPr lvl="0"/>
            <a:r>
              <a:rPr lang="en-US" dirty="0"/>
              <a:t>{GroupName3}</a:t>
            </a:r>
          </a:p>
          <a:p>
            <a:pPr marL="228600" marR="0" lvl="0" indent="-22860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{GroupName4}</a:t>
            </a:r>
          </a:p>
          <a:p>
            <a:pPr marL="228600" marR="0" lvl="0" indent="-22860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{GroupName5}</a:t>
            </a:r>
          </a:p>
          <a:p>
            <a:pPr lvl="0"/>
            <a:endParaRPr lang="en-US" dirty="0"/>
          </a:p>
        </p:txBody>
      </p:sp>
      <p:cxnSp>
        <p:nvCxnSpPr>
          <p:cNvPr id="35" name="Straight Connector 3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37C29F72-2C90-45AF-A005-7986A0D0F26C}"/>
              </a:ext>
            </a:extLst>
          </p:cNvPr>
          <p:cNvSpPr>
            <a:spLocks noGrp="1"/>
          </p:cNvSpPr>
          <p:nvPr>
            <p:ph sz="half" idx="13" hasCustomPrompt="1"/>
          </p:nvPr>
        </p:nvSpPr>
        <p:spPr>
          <a:xfrm>
            <a:off x="6409700" y="2029512"/>
            <a:ext cx="4645152" cy="3448595"/>
          </a:xfrm>
        </p:spPr>
        <p:txBody>
          <a:bodyPr/>
          <a:lstStyle>
            <a:lvl1pPr marL="228600" marR="0" indent="-22860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tabLst/>
              <a:defRPr>
                <a:solidFill>
                  <a:schemeClr val="tx1"/>
                </a:solidFill>
              </a:defRPr>
            </a:lvl1pPr>
            <a:lvl2pPr marL="457200" marR="0" indent="0" algn="l" defTabSz="914400" rtl="0" eaLnBrk="1" fontAlgn="auto" latinLnBrk="0" hangingPunct="1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None/>
              <a:tabLst/>
              <a:defRPr/>
            </a:lvl2pPr>
          </a:lstStyle>
          <a:p>
            <a:pPr lvl="0"/>
            <a:r>
              <a:rPr lang="en-US" dirty="0"/>
              <a:t>{GroupName6}</a:t>
            </a:r>
          </a:p>
          <a:p>
            <a:pPr lvl="0"/>
            <a:r>
              <a:rPr lang="en-US" dirty="0"/>
              <a:t>{GroupName7}</a:t>
            </a:r>
          </a:p>
          <a:p>
            <a:pPr lvl="0"/>
            <a:r>
              <a:rPr lang="en-US" dirty="0"/>
              <a:t>{GroupName8}</a:t>
            </a:r>
          </a:p>
          <a:p>
            <a:pPr marL="228600" marR="0" lvl="0" indent="-22860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{GroupName9}</a:t>
            </a:r>
          </a:p>
          <a:p>
            <a:pPr marL="228600" marR="0" lvl="0" indent="-22860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{GroupName10}</a:t>
            </a:r>
          </a:p>
          <a:p>
            <a:pPr lvl="0"/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0D36F4D5-8681-4425-930C-F420ACC3C14F}"/>
              </a:ext>
            </a:extLst>
          </p:cNvPr>
          <p:cNvSpPr txBox="1">
            <a:spLocks/>
          </p:cNvSpPr>
          <p:nvPr userDrawn="1"/>
        </p:nvSpPr>
        <p:spPr>
          <a:xfrm>
            <a:off x="236937" y="193673"/>
            <a:ext cx="1976718" cy="57057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2800" b="1" i="1" u="sng" dirty="0">
                <a:solidFill>
                  <a:schemeClr val="tx1"/>
                </a:solidFill>
              </a:rPr>
              <a:t>Pre-call</a:t>
            </a:r>
          </a:p>
        </p:txBody>
      </p:sp>
    </p:spTree>
    <p:extLst>
      <p:ext uri="{BB962C8B-B14F-4D97-AF65-F5344CB8AC3E}">
        <p14:creationId xmlns:p14="http://schemas.microsoft.com/office/powerpoint/2010/main" val="36579977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>
        <p:tmplLst>
          <p:tmpl lvl="1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iterate type="wd">
                    <p:tmPct val="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" grpId="0" uiExpand="1" build="p">
        <p:tmplLst>
          <p:tmpl lvl="1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8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iterate type="wd">
                    <p:tmPct val="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8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4" Type="http://schemas.openxmlformats.org/officeDocument/2006/relationships/theme" Target="../theme/theme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smtClean="0"/>
              <a:pPr/>
              <a:t>4/20/2020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46530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88" r:id="rId3"/>
    <p:sldLayoutId id="2147483665" r:id="rId4"/>
    <p:sldLayoutId id="2147483664" r:id="rId5"/>
    <p:sldLayoutId id="2147483662" r:id="rId6"/>
    <p:sldLayoutId id="2147483672" r:id="rId7"/>
    <p:sldLayoutId id="2147483673" r:id="rId8"/>
    <p:sldLayoutId id="2147483674" r:id="rId9"/>
    <p:sldLayoutId id="2147483663" r:id="rId10"/>
    <p:sldLayoutId id="2147483701" r:id="rId11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010947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774291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859426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  <p:sldLayoutId id="2147483683" r:id="rId2"/>
    <p:sldLayoutId id="2147483684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4701260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Competition_Winners_I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449217" y="804890"/>
            <a:ext cx="9605635" cy="943228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Business Communication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1447330" y="2010879"/>
            <a:ext cx="9614087" cy="4107824"/>
          </a:xfrm>
        </p:spPr>
        <p:txBody>
          <a:bodyPr numCol="2">
            <a:noAutofit/>
          </a:bodyPr>
          <a:lstStyle>
            <a:lvl1pPr marL="228600" marR="0" indent="-22860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tabLst/>
              <a:defRPr sz="1600">
                <a:solidFill>
                  <a:schemeClr val="tx1"/>
                </a:solidFill>
              </a:defRPr>
            </a:lvl1pPr>
            <a:lvl2pPr marL="457200" marR="0" indent="0" algn="l" defTabSz="914400" rtl="0" eaLnBrk="1" fontAlgn="auto" latinLnBrk="0" hangingPunct="1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None/>
              <a:tabLst/>
              <a:defRPr sz="1600">
                <a:solidFill>
                  <a:schemeClr val="tx1"/>
                </a:solidFill>
              </a:defRPr>
            </a:lvl2pPr>
          </a:lstStyle>
          <a:p>
            <a:pPr lvl="0"/>
            <a:r>
              <a:rPr lang="en-US" dirty="0"/>
              <a:t>10th	Kara Rumage</a:t>
            </a:r>
          </a:p>
          <a:p>
            <a:pPr lvl="1"/>
            <a:r>
              <a:rPr lang="en-US" dirty="0"/>
              <a:t>Neah - Kah - Nie High School</a:t>
            </a:r>
          </a:p>
          <a:p>
            <a:pPr lvl="0"/>
            <a:r>
              <a:rPr lang="en-US" dirty="0"/>
              <a:t>9th	Tara Keepers</a:t>
            </a:r>
          </a:p>
          <a:p>
            <a:pPr lvl="1"/>
            <a:r>
              <a:rPr lang="en-US" dirty="0"/>
              <a:t>Creswell High School</a:t>
            </a:r>
          </a:p>
          <a:p>
            <a:pPr lvl="0"/>
            <a:r>
              <a:rPr lang="en-US" dirty="0"/>
              <a:t>8th	Erica Rodriguez Ortiz</a:t>
            </a:r>
          </a:p>
          <a:p>
            <a:pPr lvl="1"/>
            <a:r>
              <a:rPr lang="en-US" dirty="0"/>
              <a:t>North Marion High School</a:t>
            </a:r>
          </a:p>
          <a:p>
            <a:pPr lvl="0"/>
            <a:r>
              <a:rPr lang="en-US" dirty="0"/>
              <a:t>7th	Macy Gage</a:t>
            </a:r>
          </a:p>
          <a:p>
            <a:pPr lvl="1"/>
            <a:r>
              <a:rPr lang="en-US" dirty="0"/>
              <a:t>Neah - Kah - Nie High School</a:t>
            </a:r>
          </a:p>
          <a:p>
            <a:pPr lvl="0"/>
            <a:r>
              <a:rPr lang="en-US" dirty="0"/>
              <a:t>6th	Karissa Hadermann</a:t>
            </a:r>
          </a:p>
          <a:p>
            <a:pPr lvl="1"/>
            <a:r>
              <a:rPr lang="en-US" dirty="0"/>
              <a:t>Neah - Kah - Nie High School</a:t>
            </a:r>
          </a:p>
          <a:p>
            <a:pPr lvl="0"/>
            <a:r>
              <a:rPr lang="en-US" dirty="0"/>
              <a:t>5th	Taya Riley</a:t>
            </a:r>
          </a:p>
          <a:p>
            <a:pPr lvl="1"/>
            <a:r>
              <a:rPr lang="en-US" dirty="0"/>
              <a:t>Baker Senior High School</a:t>
            </a:r>
          </a:p>
          <a:p>
            <a:pPr lvl="0"/>
            <a:r>
              <a:rPr lang="en-US" dirty="0"/>
              <a:t>4th	Animesh Patel</a:t>
            </a:r>
          </a:p>
          <a:p>
            <a:pPr lvl="1"/>
            <a:r>
              <a:rPr lang="en-US" dirty="0"/>
              <a:t>Neah - Kah - Nie High School</a:t>
            </a:r>
          </a:p>
          <a:p>
            <a:pPr lvl="0"/>
            <a:r>
              <a:rPr lang="en-US" dirty="0"/>
              <a:t>3rd	Lillian Rinkle</a:t>
            </a:r>
          </a:p>
          <a:p>
            <a:pPr lvl="1"/>
            <a:r>
              <a:rPr lang="en-US" dirty="0"/>
              <a:t>Oakland High School</a:t>
            </a:r>
          </a:p>
          <a:p>
            <a:pPr lvl="0"/>
            <a:r>
              <a:rPr lang="en-US" dirty="0"/>
              <a:t>2nd	Yasmine Cida Guzman</a:t>
            </a:r>
          </a:p>
          <a:p>
            <a:pPr lvl="1"/>
            <a:r>
              <a:rPr lang="en-US" dirty="0"/>
              <a:t>North Marion High School</a:t>
            </a:r>
          </a:p>
          <a:p>
            <a:pPr lvl="0"/>
            <a:r>
              <a:rPr lang="en-US" dirty="0"/>
              <a:t>1st	Hayley Braack</a:t>
            </a:r>
          </a:p>
          <a:p>
            <a:pPr lvl="1"/>
            <a:r>
              <a:rPr lang="en-US" dirty="0"/>
              <a:t>Oakland High School</a:t>
            </a:r>
          </a:p>
          <a:p>
            <a:pPr lvl="1"/>
            <a:endParaRPr lang="en-US" dirty="0"/>
          </a:p>
        </p:txBody>
      </p:sp>
      <p:cxnSp>
        <p:nvCxnSpPr>
          <p:cNvPr id="35" name="Straight Connector 3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125530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Competition_Winners_I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449217" y="804890"/>
            <a:ext cx="9605635" cy="943228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Business Etiquette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1447330" y="2010879"/>
            <a:ext cx="9614087" cy="4107824"/>
          </a:xfrm>
        </p:spPr>
        <p:txBody>
          <a:bodyPr numCol="2">
            <a:noAutofit/>
          </a:bodyPr>
          <a:lstStyle>
            <a:lvl1pPr marL="228600" marR="0" indent="-22860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tabLst/>
              <a:defRPr sz="1600">
                <a:solidFill>
                  <a:schemeClr val="tx1"/>
                </a:solidFill>
              </a:defRPr>
            </a:lvl1pPr>
            <a:lvl2pPr marL="457200" marR="0" indent="0" algn="l" defTabSz="914400" rtl="0" eaLnBrk="1" fontAlgn="auto" latinLnBrk="0" hangingPunct="1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None/>
              <a:tabLst/>
              <a:defRPr sz="1600">
                <a:solidFill>
                  <a:schemeClr val="tx1"/>
                </a:solidFill>
              </a:defRPr>
            </a:lvl2pPr>
          </a:lstStyle>
          <a:p>
            <a:pPr lvl="0"/>
            <a:r>
              <a:rPr lang="en-US" dirty="0"/>
              <a:t>10th	Alexandria Coleman</a:t>
            </a:r>
          </a:p>
          <a:p>
            <a:pPr lvl="1"/>
            <a:r>
              <a:rPr lang="en-US" dirty="0"/>
              <a:t>Coffenberry Middle Level</a:t>
            </a:r>
          </a:p>
          <a:p>
            <a:pPr lvl="0"/>
            <a:r>
              <a:rPr lang="en-US" dirty="0"/>
              <a:t>9th	Karissa Frahm</a:t>
            </a:r>
          </a:p>
          <a:p>
            <a:pPr lvl="1"/>
            <a:r>
              <a:rPr lang="en-US" dirty="0"/>
              <a:t>Joseph Lane Middle School</a:t>
            </a:r>
          </a:p>
          <a:p>
            <a:pPr lvl="0"/>
            <a:r>
              <a:rPr lang="en-US" dirty="0"/>
              <a:t>8th	Sydnie Brandon</a:t>
            </a:r>
          </a:p>
          <a:p>
            <a:pPr lvl="1"/>
            <a:r>
              <a:rPr lang="en-US" dirty="0"/>
              <a:t>Grant Union High School</a:t>
            </a:r>
          </a:p>
          <a:p>
            <a:pPr lvl="0"/>
            <a:r>
              <a:rPr lang="en-US" dirty="0"/>
              <a:t>7th	Gracie Howell</a:t>
            </a:r>
          </a:p>
          <a:p>
            <a:pPr lvl="1"/>
            <a:r>
              <a:rPr lang="en-US" dirty="0"/>
              <a:t>Imbler Middle Level</a:t>
            </a:r>
          </a:p>
          <a:p>
            <a:pPr lvl="0"/>
            <a:r>
              <a:rPr lang="en-US" dirty="0"/>
              <a:t>6th	Alicie Archibald</a:t>
            </a:r>
          </a:p>
          <a:p>
            <a:pPr lvl="1"/>
            <a:r>
              <a:rPr lang="en-US" dirty="0"/>
              <a:t>Grant Union High School</a:t>
            </a:r>
          </a:p>
          <a:p>
            <a:pPr lvl="0"/>
            <a:r>
              <a:rPr lang="en-US" dirty="0"/>
              <a:t>5th	Audrey Hamilton</a:t>
            </a:r>
          </a:p>
          <a:p>
            <a:pPr lvl="1"/>
            <a:r>
              <a:rPr lang="en-US" dirty="0"/>
              <a:t>Molalla Middle School</a:t>
            </a:r>
          </a:p>
          <a:p>
            <a:pPr lvl="0"/>
            <a:r>
              <a:rPr lang="en-US" dirty="0"/>
              <a:t>4th	Shaeli Sikes</a:t>
            </a:r>
          </a:p>
          <a:p>
            <a:pPr lvl="1"/>
            <a:r>
              <a:rPr lang="en-US" dirty="0"/>
              <a:t>Joseph Lane Middle School</a:t>
            </a:r>
          </a:p>
          <a:p>
            <a:pPr lvl="0"/>
            <a:r>
              <a:rPr lang="en-US" dirty="0"/>
              <a:t>3rd	Dakota Wilson</a:t>
            </a:r>
          </a:p>
          <a:p>
            <a:pPr lvl="1"/>
            <a:r>
              <a:rPr lang="en-US" dirty="0"/>
              <a:t>Gilchrist Middle Level</a:t>
            </a:r>
          </a:p>
          <a:p>
            <a:pPr lvl="0"/>
            <a:r>
              <a:rPr lang="en-US" dirty="0"/>
              <a:t>2nd	Abbie Justice</a:t>
            </a:r>
          </a:p>
          <a:p>
            <a:pPr lvl="1"/>
            <a:r>
              <a:rPr lang="en-US" dirty="0"/>
              <a:t>Grant Union High School</a:t>
            </a:r>
          </a:p>
          <a:p>
            <a:pPr lvl="0"/>
            <a:r>
              <a:rPr lang="en-US" dirty="0"/>
              <a:t>1st	William Carpenter</a:t>
            </a:r>
          </a:p>
          <a:p>
            <a:pPr lvl="1"/>
            <a:r>
              <a:rPr lang="en-US" dirty="0"/>
              <a:t>Coffenberry Middle Level</a:t>
            </a:r>
          </a:p>
          <a:p>
            <a:pPr lvl="1"/>
            <a:endParaRPr lang="en-US" dirty="0"/>
          </a:p>
        </p:txBody>
      </p:sp>
      <p:cxnSp>
        <p:nvCxnSpPr>
          <p:cNvPr id="35" name="Straight Connector 3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125530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Competition_Winners_I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449217" y="804890"/>
            <a:ext cx="9605635" cy="943228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Business Law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1447330" y="2010879"/>
            <a:ext cx="9614087" cy="4107824"/>
          </a:xfrm>
        </p:spPr>
        <p:txBody>
          <a:bodyPr numCol="2">
            <a:noAutofit/>
          </a:bodyPr>
          <a:lstStyle>
            <a:lvl1pPr marL="228600" marR="0" indent="-22860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tabLst/>
              <a:defRPr sz="1600">
                <a:solidFill>
                  <a:schemeClr val="tx1"/>
                </a:solidFill>
              </a:defRPr>
            </a:lvl1pPr>
            <a:lvl2pPr marL="457200" marR="0" indent="0" algn="l" defTabSz="914400" rtl="0" eaLnBrk="1" fontAlgn="auto" latinLnBrk="0" hangingPunct="1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None/>
              <a:tabLst/>
              <a:defRPr sz="1600">
                <a:solidFill>
                  <a:schemeClr val="tx1"/>
                </a:solidFill>
              </a:defRPr>
            </a:lvl2pPr>
          </a:lstStyle>
          <a:p>
            <a:pPr lvl="0"/>
            <a:r>
              <a:rPr lang="en-US" dirty="0"/>
              <a:t>10th	Brandy Shaddy</a:t>
            </a:r>
          </a:p>
          <a:p>
            <a:pPr lvl="1"/>
            <a:r>
              <a:rPr lang="en-US" dirty="0"/>
              <a:t>Nyssa High School</a:t>
            </a:r>
          </a:p>
          <a:p>
            <a:pPr lvl="0"/>
            <a:r>
              <a:rPr lang="en-US" dirty="0"/>
              <a:t>9th	Stephania Mariscal</a:t>
            </a:r>
          </a:p>
          <a:p>
            <a:pPr lvl="1"/>
            <a:r>
              <a:rPr lang="en-US" dirty="0"/>
              <a:t>North Marion High School</a:t>
            </a:r>
          </a:p>
          <a:p>
            <a:pPr lvl="0"/>
            <a:r>
              <a:rPr lang="en-US" dirty="0"/>
              <a:t>8th	Macy Thomas</a:t>
            </a:r>
          </a:p>
          <a:p>
            <a:pPr lvl="1"/>
            <a:r>
              <a:rPr lang="en-US" dirty="0"/>
              <a:t>McLoughlin High School</a:t>
            </a:r>
          </a:p>
          <a:p>
            <a:pPr lvl="0"/>
            <a:r>
              <a:rPr lang="en-US" dirty="0"/>
              <a:t>7th	Wyatt Mayhugh</a:t>
            </a:r>
          </a:p>
          <a:p>
            <a:pPr lvl="1"/>
            <a:r>
              <a:rPr lang="en-US" dirty="0"/>
              <a:t>Seaside Union High School</a:t>
            </a:r>
          </a:p>
          <a:p>
            <a:pPr lvl="0"/>
            <a:r>
              <a:rPr lang="en-US" dirty="0"/>
              <a:t>6th	Caden Morthland</a:t>
            </a:r>
          </a:p>
          <a:p>
            <a:pPr lvl="1"/>
            <a:r>
              <a:rPr lang="en-US" dirty="0"/>
              <a:t>Tualatin High School</a:t>
            </a:r>
          </a:p>
          <a:p>
            <a:pPr lvl="0"/>
            <a:r>
              <a:rPr lang="en-US" dirty="0"/>
              <a:t>5th	Lucy Theiler</a:t>
            </a:r>
          </a:p>
          <a:p>
            <a:pPr lvl="1"/>
            <a:r>
              <a:rPr lang="en-US" dirty="0"/>
              <a:t>La Grande High School</a:t>
            </a:r>
          </a:p>
          <a:p>
            <a:pPr lvl="0"/>
            <a:r>
              <a:rPr lang="en-US" dirty="0"/>
              <a:t>4th	Karinna Leonard</a:t>
            </a:r>
          </a:p>
          <a:p>
            <a:pPr lvl="1"/>
            <a:r>
              <a:rPr lang="en-US" dirty="0"/>
              <a:t>Creswell High School</a:t>
            </a:r>
          </a:p>
          <a:p>
            <a:pPr lvl="0"/>
            <a:r>
              <a:rPr lang="en-US" dirty="0"/>
              <a:t>3rd	Madison Eckhart</a:t>
            </a:r>
          </a:p>
          <a:p>
            <a:pPr lvl="1"/>
            <a:r>
              <a:rPr lang="en-US" dirty="0"/>
              <a:t>Imbler High School</a:t>
            </a:r>
          </a:p>
          <a:p>
            <a:pPr lvl="0"/>
            <a:r>
              <a:rPr lang="en-US" dirty="0"/>
              <a:t>2nd	Taya Riley</a:t>
            </a:r>
          </a:p>
          <a:p>
            <a:pPr lvl="1"/>
            <a:r>
              <a:rPr lang="en-US" dirty="0"/>
              <a:t>Baker Senior High School</a:t>
            </a:r>
          </a:p>
          <a:p>
            <a:pPr lvl="0"/>
            <a:r>
              <a:rPr lang="en-US" dirty="0"/>
              <a:t>1st	Samuel Hofer</a:t>
            </a:r>
          </a:p>
          <a:p>
            <a:pPr lvl="1"/>
            <a:r>
              <a:rPr lang="en-US" dirty="0"/>
              <a:t>Tigard High School</a:t>
            </a:r>
          </a:p>
          <a:p>
            <a:pPr lvl="1"/>
            <a:endParaRPr lang="en-US" dirty="0"/>
          </a:p>
        </p:txBody>
      </p:sp>
      <p:cxnSp>
        <p:nvCxnSpPr>
          <p:cNvPr id="35" name="Straight Connector 3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125530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Competition_Winners_I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449217" y="804890"/>
            <a:ext cx="9605635" cy="943228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Business Math and Financial Literacy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1447330" y="2010879"/>
            <a:ext cx="9614087" cy="4107824"/>
          </a:xfrm>
        </p:spPr>
        <p:txBody>
          <a:bodyPr numCol="2">
            <a:noAutofit/>
          </a:bodyPr>
          <a:lstStyle>
            <a:lvl1pPr marL="228600" marR="0" indent="-22860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tabLst/>
              <a:defRPr sz="1600">
                <a:solidFill>
                  <a:schemeClr val="tx1"/>
                </a:solidFill>
              </a:defRPr>
            </a:lvl1pPr>
            <a:lvl2pPr marL="457200" marR="0" indent="0" algn="l" defTabSz="914400" rtl="0" eaLnBrk="1" fontAlgn="auto" latinLnBrk="0" hangingPunct="1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None/>
              <a:tabLst/>
              <a:defRPr sz="1600">
                <a:solidFill>
                  <a:schemeClr val="tx1"/>
                </a:solidFill>
              </a:defRPr>
            </a:lvl2pPr>
          </a:lstStyle>
          <a:p>
            <a:pPr lvl="0"/>
            <a:r>
              <a:rPr lang="en-US" dirty="0"/>
              <a:t>10th	Keaton Pennington</a:t>
            </a:r>
          </a:p>
          <a:p>
            <a:pPr lvl="1"/>
            <a:r>
              <a:rPr lang="en-US" dirty="0"/>
              <a:t>New Hope Christian Schools ML</a:t>
            </a:r>
          </a:p>
          <a:p>
            <a:pPr lvl="0"/>
            <a:r>
              <a:rPr lang="en-US" dirty="0"/>
              <a:t>9th	Christine McCoy</a:t>
            </a:r>
          </a:p>
          <a:p>
            <a:pPr lvl="1"/>
            <a:r>
              <a:rPr lang="en-US" dirty="0"/>
              <a:t>Coffenberry Middle Level</a:t>
            </a:r>
          </a:p>
          <a:p>
            <a:pPr lvl="0"/>
            <a:r>
              <a:rPr lang="en-US" dirty="0"/>
              <a:t>8th	Jeremiah Martin</a:t>
            </a:r>
          </a:p>
          <a:p>
            <a:pPr lvl="1"/>
            <a:r>
              <a:rPr lang="en-US" dirty="0"/>
              <a:t>Imbler Middle Level</a:t>
            </a:r>
          </a:p>
          <a:p>
            <a:pPr lvl="0"/>
            <a:r>
              <a:rPr lang="en-US" dirty="0"/>
              <a:t>7th	Aiden Fiske</a:t>
            </a:r>
          </a:p>
          <a:p>
            <a:pPr lvl="1"/>
            <a:r>
              <a:rPr lang="en-US" dirty="0"/>
              <a:t>New Hope Christian Schools ML</a:t>
            </a:r>
          </a:p>
          <a:p>
            <a:pPr lvl="0"/>
            <a:r>
              <a:rPr lang="en-US" dirty="0"/>
              <a:t>6th	Timothy Haley</a:t>
            </a:r>
          </a:p>
          <a:p>
            <a:pPr lvl="1"/>
            <a:r>
              <a:rPr lang="en-US" dirty="0"/>
              <a:t>New Hope Christian Schools ML</a:t>
            </a:r>
          </a:p>
          <a:p>
            <a:pPr lvl="0"/>
            <a:r>
              <a:rPr lang="en-US" dirty="0"/>
              <a:t>5th	Riley Yunker</a:t>
            </a:r>
          </a:p>
          <a:p>
            <a:pPr lvl="1"/>
            <a:r>
              <a:rPr lang="en-US" dirty="0"/>
              <a:t>New Hope Christian Schools ML</a:t>
            </a:r>
          </a:p>
          <a:p>
            <a:pPr lvl="0"/>
            <a:r>
              <a:rPr lang="en-US" dirty="0"/>
              <a:t>4th	Treyton Sams</a:t>
            </a:r>
          </a:p>
          <a:p>
            <a:pPr lvl="1"/>
            <a:r>
              <a:rPr lang="en-US" dirty="0"/>
              <a:t>Wallowa Middle Level</a:t>
            </a:r>
          </a:p>
          <a:p>
            <a:pPr lvl="0"/>
            <a:r>
              <a:rPr lang="en-US" dirty="0"/>
              <a:t>3rd	Elias Malak</a:t>
            </a:r>
          </a:p>
          <a:p>
            <a:pPr lvl="1"/>
            <a:r>
              <a:rPr lang="en-US" dirty="0"/>
              <a:t>Joseph Lane Middle School</a:t>
            </a:r>
          </a:p>
          <a:p>
            <a:pPr lvl="0"/>
            <a:r>
              <a:rPr lang="en-US" dirty="0"/>
              <a:t>2nd	Daniel Grim</a:t>
            </a:r>
          </a:p>
          <a:p>
            <a:pPr lvl="1"/>
            <a:r>
              <a:rPr lang="en-US" dirty="0"/>
              <a:t>New Hope Christian Schools ML</a:t>
            </a:r>
          </a:p>
          <a:p>
            <a:pPr lvl="0"/>
            <a:r>
              <a:rPr lang="en-US" dirty="0"/>
              <a:t>1st	Shaeli Sikes</a:t>
            </a:r>
          </a:p>
          <a:p>
            <a:pPr lvl="1"/>
            <a:r>
              <a:rPr lang="en-US" dirty="0"/>
              <a:t>Joseph Lane Middle School</a:t>
            </a:r>
          </a:p>
          <a:p>
            <a:pPr lvl="1"/>
            <a:endParaRPr lang="en-US" dirty="0"/>
          </a:p>
        </p:txBody>
      </p:sp>
      <p:cxnSp>
        <p:nvCxnSpPr>
          <p:cNvPr id="35" name="Straight Connector 3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125530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D7B199-85D3-4ED8-9EE7-D802B3B18B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Next Session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8053E6-02DF-4E25-B3B1-D0371AE684B6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ML Career Exploration</a:t>
            </a:r>
          </a:p>
          <a:p>
            <a:r>
              <a:rPr lang="en-US" dirty="0"/>
              <a:t>Computer Problem Solving</a:t>
            </a:r>
          </a:p>
          <a:p>
            <a:r>
              <a:rPr lang="en-US" dirty="0"/>
              <a:t>Cyber Security</a:t>
            </a:r>
          </a:p>
          <a:p>
            <a:r>
              <a:rPr lang="en-US" dirty="0"/>
              <a:t>Digital Video Production</a:t>
            </a:r>
          </a:p>
          <a:p>
            <a:r>
              <a:rPr lang="en-US" dirty="0"/>
              <a:t>Economics</a:t>
            </a:r>
          </a:p>
          <a:p>
            <a:r>
              <a:rPr lang="en-US" dirty="0"/>
              <a:t>Entrepreneurship</a:t>
            </a:r>
          </a:p>
          <a:p>
            <a:r>
              <a:rPr lang="en-US" dirty="0"/>
              <a:t>ML Ethical Leadership</a:t>
            </a:r>
          </a:p>
          <a:p>
            <a:r>
              <a:rPr lang="en-US" dirty="0"/>
              <a:t>Future Business Leader</a:t>
            </a:r>
          </a:p>
          <a:p>
            <a:r>
              <a:rPr lang="en-US"/>
              <a:t>Global Business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42536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00668" y="1967401"/>
            <a:ext cx="12192000" cy="2923198"/>
          </a:xfrm>
        </p:spPr>
        <p:txBody>
          <a:bodyPr/>
          <a:lstStyle/>
          <a:p>
            <a:r>
              <a:rPr lang="en-US" sz="8000" dirty="0"/>
              <a:t>Awards Session 2</a:t>
            </a:r>
          </a:p>
        </p:txBody>
      </p:sp>
    </p:spTree>
    <p:extLst>
      <p:ext uri="{BB962C8B-B14F-4D97-AF65-F5344CB8AC3E}">
        <p14:creationId xmlns:p14="http://schemas.microsoft.com/office/powerpoint/2010/main" val="5457710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Competition_Winners_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449217" y="804889"/>
            <a:ext cx="9605635" cy="943229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3D Animation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1447330" y="2010878"/>
            <a:ext cx="9614087" cy="3448595"/>
          </a:xfrm>
        </p:spPr>
        <p:txBody>
          <a:bodyPr numCol="2">
            <a:noAutofit/>
          </a:bodyPr>
          <a:lstStyle>
            <a:lvl1pPr marL="228600" marR="0" indent="-22860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tabLst/>
              <a:defRPr sz="1600">
                <a:solidFill>
                  <a:schemeClr val="tx1"/>
                </a:solidFill>
              </a:defRPr>
            </a:lvl1pPr>
            <a:lvl2pPr marL="457200" marR="0" indent="0" algn="l" defTabSz="914400" rtl="0" eaLnBrk="1" fontAlgn="auto" latinLnBrk="0" hangingPunct="1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None/>
              <a:tabLst/>
              <a:defRPr sz="1600">
                <a:solidFill>
                  <a:schemeClr val="tx1"/>
                </a:solidFill>
              </a:defRPr>
            </a:lvl2pPr>
          </a:lstStyle>
          <a:p>
            <a:pPr lvl="0"/>
            <a:r>
              <a:rPr lang="en-US" dirty="0"/>
              <a:t>2nd	Fukuda, Granillo</a:t>
            </a:r>
          </a:p>
          <a:p>
            <a:pPr lvl="1"/>
            <a:r>
              <a:rPr lang="en-US" dirty="0"/>
              <a:t>Seaside Union High School</a:t>
            </a:r>
          </a:p>
          <a:p>
            <a:pPr lvl="0"/>
            <a:r>
              <a:rPr lang="en-US" dirty="0"/>
              <a:t>1st	Cannon, Olson</a:t>
            </a:r>
          </a:p>
          <a:p>
            <a:pPr lvl="1"/>
            <a:r>
              <a:rPr lang="en-US" dirty="0"/>
              <a:t>Seaside Union High School</a:t>
            </a:r>
          </a:p>
          <a:p>
            <a:pPr lvl="1"/>
            <a:endParaRPr lang="en-US" dirty="0"/>
          </a:p>
        </p:txBody>
      </p:sp>
      <p:cxnSp>
        <p:nvCxnSpPr>
          <p:cNvPr id="35" name="Straight Connector 3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580316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Competition_Winners_I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449217" y="804890"/>
            <a:ext cx="9605635" cy="943228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Accounting 1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1447330" y="2010879"/>
            <a:ext cx="9614087" cy="4107824"/>
          </a:xfrm>
        </p:spPr>
        <p:txBody>
          <a:bodyPr numCol="2">
            <a:noAutofit/>
          </a:bodyPr>
          <a:lstStyle>
            <a:lvl1pPr marL="228600" marR="0" indent="-22860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tabLst/>
              <a:defRPr sz="1600">
                <a:solidFill>
                  <a:schemeClr val="tx1"/>
                </a:solidFill>
              </a:defRPr>
            </a:lvl1pPr>
            <a:lvl2pPr marL="457200" marR="0" indent="0" algn="l" defTabSz="914400" rtl="0" eaLnBrk="1" fontAlgn="auto" latinLnBrk="0" hangingPunct="1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None/>
              <a:tabLst/>
              <a:defRPr sz="1600">
                <a:solidFill>
                  <a:schemeClr val="tx1"/>
                </a:solidFill>
              </a:defRPr>
            </a:lvl2pPr>
          </a:lstStyle>
          <a:p>
            <a:pPr lvl="0"/>
            <a:r>
              <a:rPr lang="en-US" dirty="0"/>
              <a:t>10th	Sofia Villarreal</a:t>
            </a:r>
          </a:p>
          <a:p>
            <a:pPr lvl="1"/>
            <a:r>
              <a:rPr lang="en-US" dirty="0"/>
              <a:t>North Marion High School</a:t>
            </a:r>
          </a:p>
          <a:p>
            <a:pPr lvl="0"/>
            <a:r>
              <a:rPr lang="en-US" dirty="0"/>
              <a:t>9th	Erica Rodriguez Ortiz</a:t>
            </a:r>
          </a:p>
          <a:p>
            <a:pPr lvl="1"/>
            <a:r>
              <a:rPr lang="en-US" dirty="0"/>
              <a:t>North Marion High School</a:t>
            </a:r>
          </a:p>
          <a:p>
            <a:pPr lvl="0"/>
            <a:r>
              <a:rPr lang="en-US" dirty="0"/>
              <a:t>8th	Aiyana Brown</a:t>
            </a:r>
          </a:p>
          <a:p>
            <a:pPr lvl="1"/>
            <a:r>
              <a:rPr lang="en-US" dirty="0"/>
              <a:t>Roseburg Senior High School</a:t>
            </a:r>
          </a:p>
          <a:p>
            <a:pPr lvl="0"/>
            <a:r>
              <a:rPr lang="en-US" dirty="0"/>
              <a:t>7th	Austin Ueeck</a:t>
            </a:r>
          </a:p>
          <a:p>
            <a:pPr lvl="1"/>
            <a:r>
              <a:rPr lang="en-US" dirty="0"/>
              <a:t>Silverton High School</a:t>
            </a:r>
          </a:p>
          <a:p>
            <a:pPr lvl="0"/>
            <a:r>
              <a:rPr lang="en-US" dirty="0"/>
              <a:t>6th	Joseph Garcia</a:t>
            </a:r>
          </a:p>
          <a:p>
            <a:pPr lvl="1"/>
            <a:r>
              <a:rPr lang="en-US" dirty="0"/>
              <a:t>Roseburg Senior High School</a:t>
            </a:r>
          </a:p>
          <a:p>
            <a:pPr lvl="0"/>
            <a:r>
              <a:rPr lang="en-US" dirty="0"/>
              <a:t>5th	James Favot</a:t>
            </a:r>
          </a:p>
          <a:p>
            <a:pPr lvl="1"/>
            <a:r>
              <a:rPr lang="en-US" dirty="0"/>
              <a:t>Tigard High School</a:t>
            </a:r>
          </a:p>
          <a:p>
            <a:pPr lvl="0"/>
            <a:r>
              <a:rPr lang="en-US" dirty="0"/>
              <a:t>4th	Abi Dummer</a:t>
            </a:r>
          </a:p>
          <a:p>
            <a:pPr lvl="1"/>
            <a:r>
              <a:rPr lang="en-US" dirty="0"/>
              <a:t>Silverton High School</a:t>
            </a:r>
          </a:p>
          <a:p>
            <a:pPr lvl="0"/>
            <a:r>
              <a:rPr lang="en-US" dirty="0"/>
              <a:t>3rd	Tyler Marston</a:t>
            </a:r>
          </a:p>
          <a:p>
            <a:pPr lvl="1"/>
            <a:r>
              <a:rPr lang="en-US" dirty="0"/>
              <a:t>Centennial High School</a:t>
            </a:r>
          </a:p>
          <a:p>
            <a:pPr lvl="0"/>
            <a:r>
              <a:rPr lang="en-US" dirty="0"/>
              <a:t>2nd	Patrick Covlin</a:t>
            </a:r>
          </a:p>
          <a:p>
            <a:pPr lvl="1"/>
            <a:r>
              <a:rPr lang="en-US" dirty="0"/>
              <a:t>Mountain View High School</a:t>
            </a:r>
          </a:p>
          <a:p>
            <a:pPr lvl="0"/>
            <a:r>
              <a:rPr lang="en-US" dirty="0"/>
              <a:t>1st	Thomas McCall</a:t>
            </a:r>
          </a:p>
          <a:p>
            <a:pPr lvl="1"/>
            <a:r>
              <a:rPr lang="en-US" dirty="0"/>
              <a:t>Silverton High School</a:t>
            </a:r>
          </a:p>
          <a:p>
            <a:pPr lvl="1"/>
            <a:endParaRPr lang="en-US" dirty="0"/>
          </a:p>
        </p:txBody>
      </p:sp>
      <p:cxnSp>
        <p:nvCxnSpPr>
          <p:cNvPr id="35" name="Straight Connector 3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12553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Competition_Winners_I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449217" y="804890"/>
            <a:ext cx="9605635" cy="943228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Accounting II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1447330" y="2010879"/>
            <a:ext cx="9614087" cy="4107824"/>
          </a:xfrm>
        </p:spPr>
        <p:txBody>
          <a:bodyPr numCol="2">
            <a:noAutofit/>
          </a:bodyPr>
          <a:lstStyle>
            <a:lvl1pPr marL="228600" marR="0" indent="-22860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tabLst/>
              <a:defRPr sz="1600">
                <a:solidFill>
                  <a:schemeClr val="tx1"/>
                </a:solidFill>
              </a:defRPr>
            </a:lvl1pPr>
            <a:lvl2pPr marL="457200" marR="0" indent="0" algn="l" defTabSz="914400" rtl="0" eaLnBrk="1" fontAlgn="auto" latinLnBrk="0" hangingPunct="1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None/>
              <a:tabLst/>
              <a:defRPr sz="1600">
                <a:solidFill>
                  <a:schemeClr val="tx1"/>
                </a:solidFill>
              </a:defRPr>
            </a:lvl2pPr>
          </a:lstStyle>
          <a:p>
            <a:pPr lvl="0"/>
            <a:r>
              <a:rPr lang="en-US" dirty="0"/>
              <a:t>10th	Naarai Gomez</a:t>
            </a:r>
          </a:p>
          <a:p>
            <a:pPr lvl="1"/>
            <a:r>
              <a:rPr lang="en-US" dirty="0"/>
              <a:t>Canby High School</a:t>
            </a:r>
          </a:p>
          <a:p>
            <a:pPr lvl="0"/>
            <a:r>
              <a:rPr lang="en-US" dirty="0"/>
              <a:t>9th	Spencer Nelson</a:t>
            </a:r>
          </a:p>
          <a:p>
            <a:pPr lvl="1"/>
            <a:r>
              <a:rPr lang="en-US" dirty="0"/>
              <a:t>Tigard High School</a:t>
            </a:r>
          </a:p>
          <a:p>
            <a:pPr lvl="0"/>
            <a:r>
              <a:rPr lang="en-US" dirty="0"/>
              <a:t>8th	Diego Arredondo</a:t>
            </a:r>
          </a:p>
          <a:p>
            <a:pPr lvl="1"/>
            <a:r>
              <a:rPr lang="en-US" dirty="0"/>
              <a:t>Canby High School</a:t>
            </a:r>
          </a:p>
          <a:p>
            <a:pPr lvl="0"/>
            <a:r>
              <a:rPr lang="en-US" dirty="0"/>
              <a:t>7th	Samantha Floyd</a:t>
            </a:r>
          </a:p>
          <a:p>
            <a:pPr lvl="1"/>
            <a:r>
              <a:rPr lang="en-US" dirty="0"/>
              <a:t>Grant Union High School</a:t>
            </a:r>
          </a:p>
          <a:p>
            <a:pPr lvl="0"/>
            <a:r>
              <a:rPr lang="en-US" dirty="0"/>
              <a:t>6th	Alyssa Buckler</a:t>
            </a:r>
          </a:p>
          <a:p>
            <a:pPr lvl="1"/>
            <a:r>
              <a:rPr lang="en-US" dirty="0"/>
              <a:t>Tualatin High School</a:t>
            </a:r>
          </a:p>
          <a:p>
            <a:pPr lvl="0"/>
            <a:r>
              <a:rPr lang="en-US" dirty="0"/>
              <a:t>5th	Keaton Redding</a:t>
            </a:r>
          </a:p>
          <a:p>
            <a:pPr lvl="1"/>
            <a:r>
              <a:rPr lang="en-US" dirty="0"/>
              <a:t>Tualatin High School</a:t>
            </a:r>
          </a:p>
          <a:p>
            <a:pPr lvl="0"/>
            <a:r>
              <a:rPr lang="en-US" dirty="0"/>
              <a:t>4th	Ethan Dibble</a:t>
            </a:r>
          </a:p>
          <a:p>
            <a:pPr lvl="1"/>
            <a:r>
              <a:rPr lang="en-US" dirty="0"/>
              <a:t>Tualatin High School</a:t>
            </a:r>
          </a:p>
          <a:p>
            <a:pPr lvl="0"/>
            <a:r>
              <a:rPr lang="en-US" dirty="0"/>
              <a:t>3rd	Geoffrey Mahmud</a:t>
            </a:r>
          </a:p>
          <a:p>
            <a:pPr lvl="1"/>
            <a:r>
              <a:rPr lang="en-US" dirty="0"/>
              <a:t>Tualatin High School</a:t>
            </a:r>
          </a:p>
          <a:p>
            <a:pPr lvl="0"/>
            <a:r>
              <a:rPr lang="en-US" dirty="0"/>
              <a:t>2nd	Jacob Fitzpatrick</a:t>
            </a:r>
          </a:p>
          <a:p>
            <a:pPr lvl="1"/>
            <a:r>
              <a:rPr lang="en-US" dirty="0"/>
              <a:t>Tualatin High School</a:t>
            </a:r>
          </a:p>
          <a:p>
            <a:pPr lvl="0"/>
            <a:r>
              <a:rPr lang="en-US" dirty="0"/>
              <a:t>1st	Tyler Emerson</a:t>
            </a:r>
          </a:p>
          <a:p>
            <a:pPr lvl="1"/>
            <a:r>
              <a:rPr lang="en-US" dirty="0"/>
              <a:t>Tigard High School</a:t>
            </a:r>
          </a:p>
          <a:p>
            <a:pPr lvl="1"/>
            <a:endParaRPr lang="en-US" dirty="0"/>
          </a:p>
        </p:txBody>
      </p:sp>
      <p:cxnSp>
        <p:nvCxnSpPr>
          <p:cNvPr id="35" name="Straight Connector 3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12553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Competition_Winners_I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449217" y="804890"/>
            <a:ext cx="9605635" cy="943228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Advertising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1447330" y="2010879"/>
            <a:ext cx="9614087" cy="4107824"/>
          </a:xfrm>
        </p:spPr>
        <p:txBody>
          <a:bodyPr numCol="2">
            <a:noAutofit/>
          </a:bodyPr>
          <a:lstStyle>
            <a:lvl1pPr marL="228600" marR="0" indent="-22860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tabLst/>
              <a:defRPr sz="1600">
                <a:solidFill>
                  <a:schemeClr val="tx1"/>
                </a:solidFill>
              </a:defRPr>
            </a:lvl1pPr>
            <a:lvl2pPr marL="457200" marR="0" indent="0" algn="l" defTabSz="914400" rtl="0" eaLnBrk="1" fontAlgn="auto" latinLnBrk="0" hangingPunct="1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None/>
              <a:tabLst/>
              <a:defRPr sz="1600">
                <a:solidFill>
                  <a:schemeClr val="tx1"/>
                </a:solidFill>
              </a:defRPr>
            </a:lvl2pPr>
          </a:lstStyle>
          <a:p>
            <a:pPr lvl="0"/>
            <a:r>
              <a:rPr lang="en-US" dirty="0"/>
              <a:t>10th	Ethan Dibble</a:t>
            </a:r>
          </a:p>
          <a:p>
            <a:pPr lvl="1"/>
            <a:r>
              <a:rPr lang="en-US" dirty="0"/>
              <a:t>Tualatin High School</a:t>
            </a:r>
          </a:p>
          <a:p>
            <a:pPr lvl="0"/>
            <a:r>
              <a:rPr lang="en-US" dirty="0"/>
              <a:t>9th	Cynthia Lor</a:t>
            </a:r>
          </a:p>
          <a:p>
            <a:pPr lvl="1"/>
            <a:r>
              <a:rPr lang="en-US" dirty="0"/>
              <a:t>McKay High School</a:t>
            </a:r>
          </a:p>
          <a:p>
            <a:pPr lvl="0"/>
            <a:r>
              <a:rPr lang="en-US" dirty="0"/>
              <a:t>8th	Abigail Medak</a:t>
            </a:r>
          </a:p>
          <a:p>
            <a:pPr lvl="1"/>
            <a:r>
              <a:rPr lang="en-US" dirty="0"/>
              <a:t>Roseburg Senior High School</a:t>
            </a:r>
          </a:p>
          <a:p>
            <a:pPr lvl="0"/>
            <a:r>
              <a:rPr lang="en-US" dirty="0"/>
              <a:t>7th	Kathleen McVicker</a:t>
            </a:r>
          </a:p>
          <a:p>
            <a:pPr lvl="1"/>
            <a:r>
              <a:rPr lang="en-US" dirty="0"/>
              <a:t>Tualatin High School</a:t>
            </a:r>
          </a:p>
          <a:p>
            <a:pPr lvl="0"/>
            <a:r>
              <a:rPr lang="en-US" dirty="0"/>
              <a:t>6th	Ashley Kelley</a:t>
            </a:r>
          </a:p>
          <a:p>
            <a:pPr lvl="1"/>
            <a:r>
              <a:rPr lang="en-US" dirty="0"/>
              <a:t>Gilchrist High School</a:t>
            </a:r>
          </a:p>
          <a:p>
            <a:pPr lvl="0"/>
            <a:r>
              <a:rPr lang="en-US" dirty="0"/>
              <a:t>5th	Viviana Diaz</a:t>
            </a:r>
          </a:p>
          <a:p>
            <a:pPr lvl="1"/>
            <a:r>
              <a:rPr lang="en-US" dirty="0"/>
              <a:t>McKay High School</a:t>
            </a:r>
          </a:p>
          <a:p>
            <a:pPr lvl="0"/>
            <a:r>
              <a:rPr lang="en-US" dirty="0"/>
              <a:t>4th	Sophie Gratchner</a:t>
            </a:r>
          </a:p>
          <a:p>
            <a:pPr lvl="1"/>
            <a:r>
              <a:rPr lang="en-US" dirty="0"/>
              <a:t>Tualatin High School</a:t>
            </a:r>
          </a:p>
          <a:p>
            <a:pPr lvl="0"/>
            <a:r>
              <a:rPr lang="en-US" dirty="0"/>
              <a:t>3rd	Emma Ulven</a:t>
            </a:r>
          </a:p>
          <a:p>
            <a:pPr lvl="1"/>
            <a:r>
              <a:rPr lang="en-US" dirty="0"/>
              <a:t>Canby High School</a:t>
            </a:r>
          </a:p>
          <a:p>
            <a:pPr lvl="0"/>
            <a:r>
              <a:rPr lang="en-US" dirty="0"/>
              <a:t>2nd	Kirsten Olp</a:t>
            </a:r>
          </a:p>
          <a:p>
            <a:pPr lvl="1"/>
            <a:r>
              <a:rPr lang="en-US" dirty="0"/>
              <a:t>North Douglas High School</a:t>
            </a:r>
          </a:p>
          <a:p>
            <a:pPr lvl="0"/>
            <a:r>
              <a:rPr lang="en-US" dirty="0"/>
              <a:t>1st	Sarah Hall</a:t>
            </a:r>
          </a:p>
          <a:p>
            <a:pPr lvl="1"/>
            <a:r>
              <a:rPr lang="en-US" dirty="0"/>
              <a:t>Tualatin High School</a:t>
            </a:r>
          </a:p>
          <a:p>
            <a:pPr lvl="1"/>
            <a:endParaRPr lang="en-US" dirty="0"/>
          </a:p>
        </p:txBody>
      </p:sp>
      <p:cxnSp>
        <p:nvCxnSpPr>
          <p:cNvPr id="35" name="Straight Connector 3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12553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Competition_Winners_I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449217" y="804890"/>
            <a:ext cx="9605635" cy="943228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Agribusiness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1447330" y="2010879"/>
            <a:ext cx="9614087" cy="4107824"/>
          </a:xfrm>
        </p:spPr>
        <p:txBody>
          <a:bodyPr numCol="2">
            <a:noAutofit/>
          </a:bodyPr>
          <a:lstStyle>
            <a:lvl1pPr marL="228600" marR="0" indent="-22860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tabLst/>
              <a:defRPr sz="1600">
                <a:solidFill>
                  <a:schemeClr val="tx1"/>
                </a:solidFill>
              </a:defRPr>
            </a:lvl1pPr>
            <a:lvl2pPr marL="457200" marR="0" indent="0" algn="l" defTabSz="914400" rtl="0" eaLnBrk="1" fontAlgn="auto" latinLnBrk="0" hangingPunct="1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None/>
              <a:tabLst/>
              <a:defRPr sz="1600">
                <a:solidFill>
                  <a:schemeClr val="tx1"/>
                </a:solidFill>
              </a:defRPr>
            </a:lvl2pPr>
          </a:lstStyle>
          <a:p>
            <a:pPr lvl="0"/>
            <a:r>
              <a:rPr lang="en-US" dirty="0"/>
              <a:t>10th	Braden Jentzsch</a:t>
            </a:r>
          </a:p>
          <a:p>
            <a:pPr lvl="1"/>
            <a:r>
              <a:rPr lang="en-US" dirty="0"/>
              <a:t>North Douglas High School</a:t>
            </a:r>
          </a:p>
          <a:p>
            <a:pPr lvl="0"/>
            <a:r>
              <a:rPr lang="en-US" dirty="0"/>
              <a:t>9th	Luke Andersen</a:t>
            </a:r>
          </a:p>
          <a:p>
            <a:pPr lvl="1"/>
            <a:r>
              <a:rPr lang="en-US" dirty="0"/>
              <a:t>Vale High School</a:t>
            </a:r>
          </a:p>
          <a:p>
            <a:pPr lvl="0"/>
            <a:r>
              <a:rPr lang="en-US" dirty="0"/>
              <a:t>8th	Alley Guerin</a:t>
            </a:r>
          </a:p>
          <a:p>
            <a:pPr lvl="1"/>
            <a:r>
              <a:rPr lang="en-US" dirty="0"/>
              <a:t>Pacific High School</a:t>
            </a:r>
          </a:p>
          <a:p>
            <a:pPr lvl="0"/>
            <a:r>
              <a:rPr lang="en-US" dirty="0"/>
              <a:t>7th	Kenna Bernardin</a:t>
            </a:r>
          </a:p>
          <a:p>
            <a:pPr lvl="1"/>
            <a:r>
              <a:rPr lang="en-US" dirty="0"/>
              <a:t>Mazama High School</a:t>
            </a:r>
          </a:p>
          <a:p>
            <a:pPr lvl="0"/>
            <a:r>
              <a:rPr lang="en-US" dirty="0"/>
              <a:t>6th	Logan Gant</a:t>
            </a:r>
          </a:p>
          <a:p>
            <a:pPr lvl="1"/>
            <a:r>
              <a:rPr lang="en-US" dirty="0"/>
              <a:t>North Douglas High School</a:t>
            </a:r>
          </a:p>
          <a:p>
            <a:pPr lvl="0"/>
            <a:r>
              <a:rPr lang="en-US" dirty="0"/>
              <a:t>5th	Cami VanArsdale</a:t>
            </a:r>
          </a:p>
          <a:p>
            <a:pPr lvl="1"/>
            <a:r>
              <a:rPr lang="en-US" dirty="0"/>
              <a:t>Heppner High School</a:t>
            </a:r>
          </a:p>
          <a:p>
            <a:pPr lvl="0"/>
            <a:r>
              <a:rPr lang="en-US" dirty="0"/>
              <a:t>4th	Logan Waldron</a:t>
            </a:r>
          </a:p>
          <a:p>
            <a:pPr lvl="1"/>
            <a:r>
              <a:rPr lang="en-US" dirty="0"/>
              <a:t>Wallowa High School</a:t>
            </a:r>
          </a:p>
          <a:p>
            <a:pPr lvl="0"/>
            <a:r>
              <a:rPr lang="en-US" dirty="0"/>
              <a:t>3rd	Abi Dummer</a:t>
            </a:r>
          </a:p>
          <a:p>
            <a:pPr lvl="1"/>
            <a:r>
              <a:rPr lang="en-US" dirty="0"/>
              <a:t>Silverton High School</a:t>
            </a:r>
          </a:p>
          <a:p>
            <a:pPr lvl="0"/>
            <a:r>
              <a:rPr lang="en-US" dirty="0"/>
              <a:t>2nd	Austin Romans</a:t>
            </a:r>
          </a:p>
          <a:p>
            <a:pPr lvl="1"/>
            <a:r>
              <a:rPr lang="en-US" dirty="0"/>
              <a:t>Nyssa High School</a:t>
            </a:r>
          </a:p>
          <a:p>
            <a:pPr lvl="0"/>
            <a:r>
              <a:rPr lang="en-US" dirty="0"/>
              <a:t>1st	Austin Van Houten</a:t>
            </a:r>
          </a:p>
          <a:p>
            <a:pPr lvl="1"/>
            <a:r>
              <a:rPr lang="en-US" dirty="0"/>
              <a:t>Oakland High School</a:t>
            </a:r>
          </a:p>
          <a:p>
            <a:pPr lvl="1"/>
            <a:endParaRPr lang="en-US" dirty="0"/>
          </a:p>
        </p:txBody>
      </p:sp>
      <p:cxnSp>
        <p:nvCxnSpPr>
          <p:cNvPr id="35" name="Straight Connector 3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12553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Competition_Winners_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449217" y="804889"/>
            <a:ext cx="9605635" cy="943229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Banking and Financial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1447330" y="2010878"/>
            <a:ext cx="9614087" cy="3448595"/>
          </a:xfrm>
        </p:spPr>
        <p:txBody>
          <a:bodyPr numCol="2">
            <a:noAutofit/>
          </a:bodyPr>
          <a:lstStyle>
            <a:lvl1pPr marL="228600" marR="0" indent="-22860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tabLst/>
              <a:defRPr sz="1600">
                <a:solidFill>
                  <a:schemeClr val="tx1"/>
                </a:solidFill>
              </a:defRPr>
            </a:lvl1pPr>
            <a:lvl2pPr marL="457200" marR="0" indent="0" algn="l" defTabSz="914400" rtl="0" eaLnBrk="1" fontAlgn="auto" latinLnBrk="0" hangingPunct="1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None/>
              <a:tabLst/>
              <a:defRPr sz="1600">
                <a:solidFill>
                  <a:schemeClr val="tx1"/>
                </a:solidFill>
              </a:defRPr>
            </a:lvl2pPr>
          </a:lstStyle>
          <a:p>
            <a:pPr lvl="0"/>
            <a:r>
              <a:rPr lang="en-US" dirty="0"/>
              <a:t>7th	Ostovar</a:t>
            </a:r>
          </a:p>
          <a:p>
            <a:pPr lvl="1"/>
            <a:r>
              <a:rPr lang="en-US" dirty="0"/>
              <a:t>Stayton High School</a:t>
            </a:r>
          </a:p>
          <a:p>
            <a:pPr lvl="0"/>
            <a:r>
              <a:rPr lang="en-US" dirty="0"/>
              <a:t>6th	Archer, Williams</a:t>
            </a:r>
          </a:p>
          <a:p>
            <a:pPr lvl="1"/>
            <a:r>
              <a:rPr lang="en-US" dirty="0"/>
              <a:t>Scappoose High School</a:t>
            </a:r>
          </a:p>
          <a:p>
            <a:pPr lvl="0"/>
            <a:r>
              <a:rPr lang="en-US" dirty="0"/>
              <a:t>5th	Petreaca, Watson</a:t>
            </a:r>
          </a:p>
          <a:p>
            <a:pPr lvl="1"/>
            <a:r>
              <a:rPr lang="en-US" dirty="0"/>
              <a:t>West Salem High School</a:t>
            </a:r>
          </a:p>
          <a:p>
            <a:pPr lvl="0"/>
            <a:r>
              <a:rPr lang="en-US" dirty="0"/>
              <a:t>4th	Delaney</a:t>
            </a:r>
          </a:p>
          <a:p>
            <a:pPr lvl="1"/>
            <a:r>
              <a:rPr lang="en-US" dirty="0"/>
              <a:t>Lincoln High School</a:t>
            </a:r>
          </a:p>
          <a:p>
            <a:pPr lvl="0"/>
            <a:r>
              <a:rPr lang="en-US" dirty="0"/>
              <a:t>3rd	Carlesen, Davis, Earll</a:t>
            </a:r>
          </a:p>
          <a:p>
            <a:pPr lvl="1"/>
            <a:r>
              <a:rPr lang="en-US" dirty="0"/>
              <a:t>North Salem High School</a:t>
            </a:r>
          </a:p>
          <a:p>
            <a:pPr lvl="0"/>
            <a:r>
              <a:rPr lang="en-US" dirty="0"/>
              <a:t>2nd	Alvarez, Barocio Garibay, Nguyen</a:t>
            </a:r>
          </a:p>
          <a:p>
            <a:pPr lvl="1"/>
            <a:r>
              <a:rPr lang="en-US" dirty="0"/>
              <a:t>McKay High School</a:t>
            </a:r>
          </a:p>
          <a:p>
            <a:pPr lvl="0"/>
            <a:r>
              <a:rPr lang="en-US" dirty="0"/>
              <a:t>1st	Lieuallen</a:t>
            </a:r>
          </a:p>
          <a:p>
            <a:pPr lvl="1"/>
            <a:r>
              <a:rPr lang="en-US" dirty="0"/>
              <a:t>Tigard High School</a:t>
            </a:r>
          </a:p>
          <a:p>
            <a:pPr lvl="1"/>
            <a:endParaRPr lang="en-US" dirty="0"/>
          </a:p>
        </p:txBody>
      </p:sp>
      <p:cxnSp>
        <p:nvCxnSpPr>
          <p:cNvPr id="35" name="Straight Connector 3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5803162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Competition_Winners_I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449217" y="804890"/>
            <a:ext cx="9605635" cy="943228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Business Calculations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1447330" y="2010879"/>
            <a:ext cx="9614087" cy="4107824"/>
          </a:xfrm>
        </p:spPr>
        <p:txBody>
          <a:bodyPr numCol="2">
            <a:noAutofit/>
          </a:bodyPr>
          <a:lstStyle>
            <a:lvl1pPr marL="228600" marR="0" indent="-22860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tabLst/>
              <a:defRPr sz="1600">
                <a:solidFill>
                  <a:schemeClr val="tx1"/>
                </a:solidFill>
              </a:defRPr>
            </a:lvl1pPr>
            <a:lvl2pPr marL="457200" marR="0" indent="0" algn="l" defTabSz="914400" rtl="0" eaLnBrk="1" fontAlgn="auto" latinLnBrk="0" hangingPunct="1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None/>
              <a:tabLst/>
              <a:defRPr sz="1600">
                <a:solidFill>
                  <a:schemeClr val="tx1"/>
                </a:solidFill>
              </a:defRPr>
            </a:lvl2pPr>
          </a:lstStyle>
          <a:p>
            <a:pPr lvl="0"/>
            <a:r>
              <a:rPr lang="en-US" dirty="0"/>
              <a:t>10th	Neesa Nelson</a:t>
            </a:r>
          </a:p>
          <a:p>
            <a:pPr lvl="1"/>
            <a:r>
              <a:rPr lang="en-US" dirty="0"/>
              <a:t>Pacific High School</a:t>
            </a:r>
          </a:p>
          <a:p>
            <a:pPr lvl="0"/>
            <a:r>
              <a:rPr lang="en-US" dirty="0"/>
              <a:t>9th	Nick Ambrose</a:t>
            </a:r>
          </a:p>
          <a:p>
            <a:pPr lvl="1"/>
            <a:r>
              <a:rPr lang="en-US" dirty="0"/>
              <a:t>Mazama High School</a:t>
            </a:r>
          </a:p>
          <a:p>
            <a:pPr lvl="0"/>
            <a:r>
              <a:rPr lang="en-US" dirty="0"/>
              <a:t>8th	Michael Laun</a:t>
            </a:r>
          </a:p>
          <a:p>
            <a:pPr lvl="1"/>
            <a:r>
              <a:rPr lang="en-US" dirty="0"/>
              <a:t>Neah - Kah - Nie High School</a:t>
            </a:r>
          </a:p>
          <a:p>
            <a:pPr lvl="0"/>
            <a:r>
              <a:rPr lang="en-US" dirty="0"/>
              <a:t>7th	Rylee Mann</a:t>
            </a:r>
          </a:p>
          <a:p>
            <a:pPr lvl="1"/>
            <a:r>
              <a:rPr lang="en-US" dirty="0"/>
              <a:t>Helix High School</a:t>
            </a:r>
          </a:p>
          <a:p>
            <a:pPr lvl="0"/>
            <a:r>
              <a:rPr lang="en-US" dirty="0"/>
              <a:t>6th	Keora O'Meara</a:t>
            </a:r>
          </a:p>
          <a:p>
            <a:pPr lvl="1"/>
            <a:r>
              <a:rPr lang="en-US" dirty="0"/>
              <a:t>Scappoose High School</a:t>
            </a:r>
          </a:p>
          <a:p>
            <a:pPr lvl="0"/>
            <a:r>
              <a:rPr lang="en-US" dirty="0"/>
              <a:t>5th	Alyssa Buckler</a:t>
            </a:r>
          </a:p>
          <a:p>
            <a:pPr lvl="1"/>
            <a:r>
              <a:rPr lang="en-US" dirty="0"/>
              <a:t>Tualatin High School</a:t>
            </a:r>
          </a:p>
          <a:p>
            <a:pPr lvl="0"/>
            <a:r>
              <a:rPr lang="en-US" dirty="0"/>
              <a:t>4th	Eli Sprenger</a:t>
            </a:r>
          </a:p>
          <a:p>
            <a:pPr lvl="1"/>
            <a:r>
              <a:rPr lang="en-US" dirty="0"/>
              <a:t>Helix High School</a:t>
            </a:r>
          </a:p>
          <a:p>
            <a:pPr lvl="0"/>
            <a:r>
              <a:rPr lang="en-US" dirty="0"/>
              <a:t>3rd	Geoffrey Mahmud</a:t>
            </a:r>
          </a:p>
          <a:p>
            <a:pPr lvl="1"/>
            <a:r>
              <a:rPr lang="en-US" dirty="0"/>
              <a:t>Tualatin High School</a:t>
            </a:r>
          </a:p>
          <a:p>
            <a:pPr lvl="0"/>
            <a:r>
              <a:rPr lang="en-US" dirty="0"/>
              <a:t>2nd	Justin Pham</a:t>
            </a:r>
          </a:p>
          <a:p>
            <a:pPr lvl="1"/>
            <a:r>
              <a:rPr lang="en-US" dirty="0"/>
              <a:t>Tualatin High School</a:t>
            </a:r>
          </a:p>
          <a:p>
            <a:pPr lvl="0"/>
            <a:r>
              <a:rPr lang="en-US" dirty="0"/>
              <a:t>1st	April Hsu</a:t>
            </a:r>
          </a:p>
          <a:p>
            <a:pPr lvl="1"/>
            <a:r>
              <a:rPr lang="en-US" dirty="0"/>
              <a:t>Lincoln High School</a:t>
            </a:r>
          </a:p>
          <a:p>
            <a:pPr lvl="1"/>
            <a:endParaRPr lang="en-US" dirty="0"/>
          </a:p>
        </p:txBody>
      </p:sp>
      <p:cxnSp>
        <p:nvCxnSpPr>
          <p:cNvPr id="35" name="Straight Connector 3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1255303"/>
      </p:ext>
    </p:extLst>
  </p:cSld>
  <p:clrMapOvr>
    <a:masterClrMapping/>
  </p:clrMapOvr>
</p:sld>
</file>

<file path=ppt/theme/theme1.xml><?xml version="1.0" encoding="utf-8"?>
<a:theme xmlns:a="http://schemas.openxmlformats.org/drawingml/2006/main" name="Wisp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egon Template.potx" id="{71C928F2-23C5-4666-9AC8-16BCBA088451}" vid="{0559248A-7691-4C98-8795-C1BA8DAAB1A6}"/>
    </a:ext>
  </a:extLst>
</a:theme>
</file>

<file path=ppt/theme/theme2.xml><?xml version="1.0" encoding="utf-8"?>
<a:theme xmlns:a="http://schemas.openxmlformats.org/drawingml/2006/main" name="Master Slid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egon Template.potx" id="{71C928F2-23C5-4666-9AC8-16BCBA088451}" vid="{897BFD66-7767-4535-84A5-6F61A11E600F}"/>
    </a:ext>
  </a:extLst>
</a:theme>
</file>

<file path=ppt/theme/theme3.xml><?xml version="1.0" encoding="utf-8"?>
<a:theme xmlns:a="http://schemas.openxmlformats.org/drawingml/2006/main" name="Title Slide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egon Template.potx" id="{71C928F2-23C5-4666-9AC8-16BCBA088451}" vid="{E59596CB-1111-4D22-A5E6-B387CC7A113B}"/>
    </a:ext>
  </a:extLst>
</a:theme>
</file>

<file path=ppt/theme/theme4.xml><?xml version="1.0" encoding="utf-8"?>
<a:theme xmlns:a="http://schemas.openxmlformats.org/drawingml/2006/main" name="Text Slide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egon Template.potx" id="{71C928F2-23C5-4666-9AC8-16BCBA088451}" vid="{6E26DA06-CFCE-4EEE-9E8D-E0A10391B03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71</TotalTime>
  <Words>813</Words>
  <Application>Microsoft Office PowerPoint</Application>
  <PresentationFormat>Widescreen</PresentationFormat>
  <Paragraphs>220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14</vt:i4>
      </vt:variant>
    </vt:vector>
  </HeadingPairs>
  <TitlesOfParts>
    <vt:vector size="23" baseType="lpstr">
      <vt:lpstr>Arial</vt:lpstr>
      <vt:lpstr>Century Gothic</vt:lpstr>
      <vt:lpstr>Linux Libertine Capitals Semibold Italic Samll Caps</vt:lpstr>
      <vt:lpstr>Linux Libertine Capitals Small Caps</vt:lpstr>
      <vt:lpstr>Wingdings 3</vt:lpstr>
      <vt:lpstr>Wisp</vt:lpstr>
      <vt:lpstr>Master Slide</vt:lpstr>
      <vt:lpstr>Title Slides</vt:lpstr>
      <vt:lpstr>Text Slides</vt:lpstr>
      <vt:lpstr>PowerPoint Presentation</vt:lpstr>
      <vt:lpstr>Awards Session 2</vt:lpstr>
      <vt:lpstr>3D Animation</vt:lpstr>
      <vt:lpstr>Accounting 1</vt:lpstr>
      <vt:lpstr>Accounting II</vt:lpstr>
      <vt:lpstr>Advertising</vt:lpstr>
      <vt:lpstr>Agribusiness</vt:lpstr>
      <vt:lpstr>Banking and Financial</vt:lpstr>
      <vt:lpstr>Business Calculations</vt:lpstr>
      <vt:lpstr>Business Communication</vt:lpstr>
      <vt:lpstr>Business Etiquette</vt:lpstr>
      <vt:lpstr>Business Law</vt:lpstr>
      <vt:lpstr>Business Math and Financial Literacy</vt:lpstr>
      <vt:lpstr>Next Session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Mike Oechsner</dc:creator>
  <cp:lastModifiedBy>Carla Boulton</cp:lastModifiedBy>
  <cp:revision>8</cp:revision>
  <dcterms:created xsi:type="dcterms:W3CDTF">2020-04-14T22:50:21Z</dcterms:created>
  <dcterms:modified xsi:type="dcterms:W3CDTF">2020-04-20T14:45:58Z</dcterms:modified>
</cp:coreProperties>
</file>