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325" r:id="rId7"/>
    <p:sldId id="327" r:id="rId8"/>
    <p:sldId id="328" r:id="rId9"/>
    <p:sldId id="326" r:id="rId10"/>
    <p:sldId id="330" r:id="rId11"/>
    <p:sldId id="329" r:id="rId12"/>
    <p:sldId id="331" r:id="rId13"/>
    <p:sldId id="324" r:id="rId14"/>
    <p:sldId id="33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Future Business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Christina Ivanov</a:t>
            </a:r>
          </a:p>
          <a:p>
            <a:pPr lvl="1"/>
            <a:r>
              <a:rPr lang="en-US" dirty="0"/>
              <a:t>McNary High School</a:t>
            </a:r>
          </a:p>
          <a:p>
            <a:pPr lvl="0"/>
            <a:r>
              <a:rPr lang="en-US" dirty="0"/>
              <a:t>9th	Sakkara Boata</a:t>
            </a:r>
          </a:p>
          <a:p>
            <a:pPr lvl="1"/>
            <a:r>
              <a:rPr lang="en-US" dirty="0"/>
              <a:t>McNary High School</a:t>
            </a:r>
          </a:p>
          <a:p>
            <a:pPr lvl="0"/>
            <a:r>
              <a:rPr lang="en-US" dirty="0"/>
              <a:t>8th	Stephanie Zacarias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7th	Lizbeth Cazarez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6th	Mckenna Olson</a:t>
            </a:r>
          </a:p>
          <a:p>
            <a:pPr lvl="1"/>
            <a:r>
              <a:rPr lang="en-US" dirty="0"/>
              <a:t>McNary High School</a:t>
            </a:r>
          </a:p>
          <a:p>
            <a:pPr lvl="0"/>
            <a:r>
              <a:rPr lang="en-US" dirty="0"/>
              <a:t>5th	Cody Gustafson</a:t>
            </a:r>
          </a:p>
          <a:p>
            <a:pPr lvl="1"/>
            <a:r>
              <a:rPr lang="en-US" dirty="0"/>
              <a:t>Yoncalla High School</a:t>
            </a:r>
          </a:p>
          <a:p>
            <a:pPr lvl="0"/>
            <a:r>
              <a:rPr lang="en-US" dirty="0"/>
              <a:t>4th	Nathan Hantzmon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3rd	Kevin Rojas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2nd	Cypress Barrett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1st	Lola Mcilhenny</a:t>
            </a:r>
          </a:p>
          <a:p>
            <a:pPr lvl="1"/>
            <a:r>
              <a:rPr lang="en-US" dirty="0"/>
              <a:t>Molalla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Global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Kenxo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9th	Naranjo-Cruz</a:t>
            </a:r>
          </a:p>
          <a:p>
            <a:pPr lvl="1"/>
            <a:r>
              <a:rPr lang="en-US" dirty="0"/>
              <a:t>Dayton High School</a:t>
            </a:r>
          </a:p>
          <a:p>
            <a:pPr lvl="0"/>
            <a:r>
              <a:rPr lang="en-US" dirty="0"/>
              <a:t>8th	Benz, Jones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7th	Lund, Zawacki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6th	Krider, Vieyra Aguayo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5th	Kelley</a:t>
            </a:r>
          </a:p>
          <a:p>
            <a:pPr lvl="1"/>
            <a:r>
              <a:rPr lang="en-US" dirty="0"/>
              <a:t>Gilchrist High School</a:t>
            </a:r>
          </a:p>
          <a:p>
            <a:pPr lvl="0"/>
            <a:r>
              <a:rPr lang="en-US" dirty="0"/>
              <a:t>4th	Ruiz Vasquez, Zamudiobucio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3rd	Rutan, Way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2nd	Gartrell, Wrenn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1st	Cochran, Rosenblad</a:t>
            </a:r>
          </a:p>
          <a:p>
            <a:pPr lvl="1"/>
            <a:r>
              <a:rPr lang="en-US" dirty="0"/>
              <a:t>Centennial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C7BE-95C7-4000-ABA8-536A5B2D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9922D-171B-49CA-B25D-3610C81E84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Help Desk</a:t>
            </a:r>
          </a:p>
          <a:p>
            <a:r>
              <a:rPr lang="en-US" dirty="0"/>
              <a:t>Hospitality Management</a:t>
            </a:r>
          </a:p>
          <a:p>
            <a:r>
              <a:rPr lang="en-US" dirty="0"/>
              <a:t>Insurance and Risk Management</a:t>
            </a:r>
          </a:p>
          <a:p>
            <a:r>
              <a:rPr lang="en-US" dirty="0"/>
              <a:t>Intro to Business</a:t>
            </a:r>
          </a:p>
          <a:p>
            <a:r>
              <a:rPr lang="en-US" dirty="0"/>
              <a:t>Intro to Business Communication</a:t>
            </a:r>
          </a:p>
          <a:p>
            <a:r>
              <a:rPr lang="en-US" dirty="0"/>
              <a:t>Intro Business Procedure</a:t>
            </a:r>
          </a:p>
          <a:p>
            <a:r>
              <a:rPr lang="en-US" dirty="0"/>
              <a:t>ML Intro to Computer Science and Coding</a:t>
            </a:r>
          </a:p>
          <a:p>
            <a:r>
              <a:rPr lang="en-US" dirty="0"/>
              <a:t>Intro to FBLA</a:t>
            </a:r>
          </a:p>
          <a:p>
            <a:r>
              <a:rPr lang="en-US" dirty="0"/>
              <a:t>Intro to Financial Math</a:t>
            </a:r>
          </a:p>
          <a:p>
            <a:r>
              <a:rPr lang="en-US" dirty="0"/>
              <a:t>Intro to Information Technology</a:t>
            </a:r>
          </a:p>
          <a:p>
            <a:r>
              <a:rPr lang="en-US" dirty="0"/>
              <a:t>Intro to Parliamentary Procedure</a:t>
            </a:r>
          </a:p>
        </p:txBody>
      </p:sp>
    </p:spTree>
    <p:extLst>
      <p:ext uri="{BB962C8B-B14F-4D97-AF65-F5344CB8AC3E}">
        <p14:creationId xmlns:p14="http://schemas.microsoft.com/office/powerpoint/2010/main" val="52201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Award Session 3 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Career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Mary-Anne Joles</a:t>
            </a:r>
          </a:p>
          <a:p>
            <a:pPr lvl="1"/>
            <a:r>
              <a:rPr lang="en-US" dirty="0"/>
              <a:t>Baker Middle School</a:t>
            </a:r>
          </a:p>
          <a:p>
            <a:pPr lvl="0"/>
            <a:r>
              <a:rPr lang="en-US" dirty="0"/>
              <a:t>9th	Alexandria Coleman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8th	Karissa Frahm</a:t>
            </a:r>
          </a:p>
          <a:p>
            <a:pPr lvl="1"/>
            <a:r>
              <a:rPr lang="en-US" dirty="0"/>
              <a:t>Joseph Lane Middle School</a:t>
            </a:r>
          </a:p>
          <a:p>
            <a:pPr lvl="0"/>
            <a:r>
              <a:rPr lang="en-US" dirty="0"/>
              <a:t>7th	Tayler Bowles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6th	Peytton Miller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5th	Victoria Ellis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4th	Izabel Martin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3rd	Colten Strohmeyer</a:t>
            </a:r>
          </a:p>
          <a:p>
            <a:pPr lvl="1"/>
            <a:r>
              <a:rPr lang="en-US" dirty="0"/>
              <a:t>Molalla Middle School</a:t>
            </a:r>
          </a:p>
          <a:p>
            <a:pPr lvl="0"/>
            <a:r>
              <a:rPr lang="en-US" dirty="0"/>
              <a:t>2nd	Amadeus Hernandez</a:t>
            </a:r>
          </a:p>
          <a:p>
            <a:pPr lvl="1"/>
            <a:r>
              <a:rPr lang="en-US" dirty="0"/>
              <a:t>Lost River Jr/Sr ML</a:t>
            </a:r>
          </a:p>
          <a:p>
            <a:pPr lvl="0"/>
            <a:r>
              <a:rPr lang="en-US" dirty="0"/>
              <a:t>1st	Jessica Journigan</a:t>
            </a:r>
          </a:p>
          <a:p>
            <a:pPr lvl="1"/>
            <a:r>
              <a:rPr lang="en-US" dirty="0"/>
              <a:t>Wallowa Middle Level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Computer 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Jesus Mora</a:t>
            </a:r>
          </a:p>
          <a:p>
            <a:pPr lvl="1"/>
            <a:r>
              <a:rPr lang="en-US" dirty="0"/>
              <a:t>Dayton High School</a:t>
            </a:r>
          </a:p>
          <a:p>
            <a:pPr lvl="0"/>
            <a:r>
              <a:rPr lang="en-US" dirty="0"/>
              <a:t>9th	Hanna Sam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8th	John Cochell</a:t>
            </a:r>
          </a:p>
          <a:p>
            <a:pPr lvl="1"/>
            <a:r>
              <a:rPr lang="en-US" dirty="0"/>
              <a:t>McLoughlin High School</a:t>
            </a:r>
          </a:p>
          <a:p>
            <a:pPr lvl="0"/>
            <a:r>
              <a:rPr lang="en-US" dirty="0"/>
              <a:t>7th	Isabella Mon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6th	Nikolas Patterson</a:t>
            </a:r>
          </a:p>
          <a:p>
            <a:pPr lvl="1"/>
            <a:r>
              <a:rPr lang="en-US" dirty="0"/>
              <a:t>Pacific High School</a:t>
            </a:r>
          </a:p>
          <a:p>
            <a:pPr lvl="0"/>
            <a:r>
              <a:rPr lang="en-US" dirty="0"/>
              <a:t>5th	Ethan Cooke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4th	Jake Smith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3rd	Sam D'Hondt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2nd	CJ Parker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1st	Mitchell Atwood</a:t>
            </a:r>
          </a:p>
          <a:p>
            <a:pPr lvl="1"/>
            <a:r>
              <a:rPr lang="en-US" dirty="0"/>
              <a:t>Tigard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Cyber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Alley Guerin</a:t>
            </a:r>
          </a:p>
          <a:p>
            <a:pPr lvl="1"/>
            <a:r>
              <a:rPr lang="en-US" dirty="0"/>
              <a:t>Pacific High School</a:t>
            </a:r>
          </a:p>
          <a:p>
            <a:pPr lvl="0"/>
            <a:r>
              <a:rPr lang="en-US" dirty="0"/>
              <a:t>9th	Layn Schefter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8th	Jacob Webb</a:t>
            </a:r>
          </a:p>
          <a:p>
            <a:pPr lvl="1"/>
            <a:r>
              <a:rPr lang="en-US" dirty="0"/>
              <a:t>Elgin High School</a:t>
            </a:r>
          </a:p>
          <a:p>
            <a:pPr lvl="0"/>
            <a:r>
              <a:rPr lang="en-US" dirty="0"/>
              <a:t>7th	Mason Fast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6th	Bryan Viveros Tapia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5th	Marcus Voytko-McLaughlin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4th	Damian Amerman-Smith</a:t>
            </a:r>
          </a:p>
          <a:p>
            <a:pPr lvl="1"/>
            <a:r>
              <a:rPr lang="en-US" dirty="0"/>
              <a:t>Pacific High School</a:t>
            </a:r>
          </a:p>
          <a:p>
            <a:pPr lvl="0"/>
            <a:r>
              <a:rPr lang="en-US" dirty="0"/>
              <a:t>3rd	Kimberly Yeo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2nd	Jorge Mendieta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1st	John Atkins</a:t>
            </a:r>
          </a:p>
          <a:p>
            <a:pPr lvl="1"/>
            <a:r>
              <a:rPr lang="en-US" dirty="0"/>
              <a:t>Lincoln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Digital Citizenship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Rylie Benton</a:t>
            </a:r>
          </a:p>
          <a:p>
            <a:pPr lvl="1"/>
            <a:r>
              <a:rPr lang="en-US" dirty="0"/>
              <a:t>Gilchrist Middle Level</a:t>
            </a:r>
          </a:p>
          <a:p>
            <a:pPr lvl="0"/>
            <a:r>
              <a:rPr lang="en-US" dirty="0"/>
              <a:t>9th	Faith Drennen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8th	Aniya Spurlock</a:t>
            </a:r>
          </a:p>
          <a:p>
            <a:pPr lvl="1"/>
            <a:r>
              <a:rPr lang="en-US" dirty="0"/>
              <a:t>Gilchrist Middle Level</a:t>
            </a:r>
          </a:p>
          <a:p>
            <a:pPr lvl="0"/>
            <a:r>
              <a:rPr lang="en-US" dirty="0"/>
              <a:t>7th	George Harders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6th	Justin Woody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5th	Angelica Navalta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4th	Jadyn Tanzey</a:t>
            </a:r>
          </a:p>
          <a:p>
            <a:pPr lvl="1"/>
            <a:r>
              <a:rPr lang="en-US" dirty="0"/>
              <a:t>Wallowa Middle Level</a:t>
            </a:r>
          </a:p>
          <a:p>
            <a:pPr lvl="0"/>
            <a:r>
              <a:rPr lang="en-US" dirty="0"/>
              <a:t>3rd	Dallin Rasmussen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2nd	Jazmin Cobian</a:t>
            </a:r>
          </a:p>
          <a:p>
            <a:pPr lvl="1"/>
            <a:r>
              <a:rPr lang="en-US" dirty="0"/>
              <a:t>Lost River Jr/Sr ML</a:t>
            </a:r>
          </a:p>
          <a:p>
            <a:pPr lvl="0"/>
            <a:r>
              <a:rPr lang="en-US" dirty="0"/>
              <a:t>1st	Braden Dawson</a:t>
            </a:r>
          </a:p>
          <a:p>
            <a:pPr lvl="1"/>
            <a:r>
              <a:rPr lang="en-US" dirty="0"/>
              <a:t>Lost River Jr/Sr ML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Digital Video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6th	Scruggs, Worley</a:t>
            </a:r>
          </a:p>
          <a:p>
            <a:pPr lvl="1"/>
            <a:r>
              <a:rPr lang="en-US" dirty="0"/>
              <a:t>Parkrose High School</a:t>
            </a:r>
          </a:p>
          <a:p>
            <a:pPr lvl="0"/>
            <a:r>
              <a:rPr lang="en-US" dirty="0"/>
              <a:t>5th	Daniels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4th	Karnstein, White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3rd	Gauthier, Maheu</a:t>
            </a:r>
          </a:p>
          <a:p>
            <a:pPr lvl="1"/>
            <a:r>
              <a:rPr lang="en-US" dirty="0"/>
              <a:t>McNary High School</a:t>
            </a:r>
          </a:p>
          <a:p>
            <a:pPr lvl="0"/>
            <a:r>
              <a:rPr lang="en-US" dirty="0"/>
              <a:t>2nd	Calkins, Rosenbaum-Church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1st	Nelson, Rapp</a:t>
            </a:r>
          </a:p>
          <a:p>
            <a:pPr lvl="1"/>
            <a:r>
              <a:rPr lang="en-US" dirty="0"/>
              <a:t>Seaside Union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Morgan Flanagan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9th	Ellie Cunnington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8th	Wil Powell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7th	Keora O'Meara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6th	Kevin Bergh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5th	Angel Liu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4th	April Hsu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3rd	Samuel Hofer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2nd	Justin Pham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Kaylee Mo</a:t>
            </a:r>
          </a:p>
          <a:p>
            <a:pPr lvl="1"/>
            <a:r>
              <a:rPr lang="en-US" dirty="0"/>
              <a:t>Tualatin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Entrepreneurship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Hayter, Moore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9th	Ambrosini, Hill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8th	Blanchard, Porter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7th	Watson</a:t>
            </a:r>
          </a:p>
          <a:p>
            <a:pPr lvl="1"/>
            <a:r>
              <a:rPr lang="en-US" dirty="0"/>
              <a:t>West Salem High School</a:t>
            </a:r>
          </a:p>
          <a:p>
            <a:pPr lvl="0"/>
            <a:r>
              <a:rPr lang="en-US" dirty="0"/>
              <a:t>6th	Long, Wise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5th	Floyd, Robertson, Robertson</a:t>
            </a:r>
          </a:p>
          <a:p>
            <a:pPr lvl="1"/>
            <a:r>
              <a:rPr lang="en-US" dirty="0"/>
              <a:t>Grant Union High School</a:t>
            </a:r>
          </a:p>
          <a:p>
            <a:pPr lvl="0"/>
            <a:r>
              <a:rPr lang="en-US" dirty="0"/>
              <a:t>4th	Grubbs, Leach, Symmes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3rd	Andersen, Mendieta, Ruckman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2nd	Krebs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1st	Hall, Mo</a:t>
            </a:r>
          </a:p>
          <a:p>
            <a:pPr lvl="1"/>
            <a:r>
              <a:rPr lang="en-US" dirty="0"/>
              <a:t>Tualatin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716</Words>
  <Application>Microsoft Office PowerPoint</Application>
  <PresentationFormat>Widescreen</PresentationFormat>
  <Paragraphs>194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 Session 3 </vt:lpstr>
      <vt:lpstr>Career Exploration</vt:lpstr>
      <vt:lpstr>Computer Problem Solving</vt:lpstr>
      <vt:lpstr>Cyber Security</vt:lpstr>
      <vt:lpstr>Digital Citizenship</vt:lpstr>
      <vt:lpstr>Digital Video Production</vt:lpstr>
      <vt:lpstr>Economics</vt:lpstr>
      <vt:lpstr>Entrepreneurship</vt:lpstr>
      <vt:lpstr>Future Business Leader</vt:lpstr>
      <vt:lpstr>Global Business</vt:lpstr>
      <vt:lpstr>Next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8</cp:revision>
  <dcterms:created xsi:type="dcterms:W3CDTF">2020-04-14T22:50:21Z</dcterms:created>
  <dcterms:modified xsi:type="dcterms:W3CDTF">2020-04-20T14:54:40Z</dcterms:modified>
</cp:coreProperties>
</file>