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5" r:id="rId2"/>
    <p:sldMasterId id="2147483677" r:id="rId3"/>
    <p:sldMasterId id="2147483681" r:id="rId4"/>
  </p:sldMasterIdLst>
  <p:sldIdLst>
    <p:sldId id="323" r:id="rId5"/>
    <p:sldId id="257" r:id="rId6"/>
    <p:sldId id="336" r:id="rId7"/>
    <p:sldId id="333" r:id="rId8"/>
    <p:sldId id="334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Ver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[Don’t Delete This layout]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EEBA4-0CA5-4DE7-91A4-A7C2BBAA12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9605635" cy="34485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This layout is used for Blue Panda versioning. Deleting or modifying this slide can result in this template not being valid for Blue Panda to process.</a:t>
            </a:r>
          </a:p>
        </p:txBody>
      </p:sp>
    </p:spTree>
    <p:extLst>
      <p:ext uri="{BB962C8B-B14F-4D97-AF65-F5344CB8AC3E}">
        <p14:creationId xmlns:p14="http://schemas.microsoft.com/office/powerpoint/2010/main" val="40150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4015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073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00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rgbClr val="2E3AA0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185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351652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9422"/>
            <a:ext cx="11527971" cy="4505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6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975556"/>
            <a:ext cx="11527971" cy="4539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2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5030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{Place1}	{GroupName1}</a:t>
            </a:r>
          </a:p>
          <a:p>
            <a:pPr lvl="0"/>
            <a:r>
              <a:rPr lang="en-US" dirty="0"/>
              <a:t>{Place2}	{GroupName2}</a:t>
            </a:r>
          </a:p>
          <a:p>
            <a:pPr lvl="0"/>
            <a:r>
              <a:rPr lang="en-US" dirty="0"/>
              <a:t>{Place3}	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{Place4}	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{Place5}	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{Place6}	{GroupName6}</a:t>
            </a:r>
          </a:p>
          <a:p>
            <a:pPr lvl="0"/>
            <a:r>
              <a:rPr lang="en-US" dirty="0"/>
              <a:t>{Place7}	{GroupName7}</a:t>
            </a:r>
          </a:p>
          <a:p>
            <a:pPr lvl="0"/>
            <a:r>
              <a:rPr lang="en-US" dirty="0"/>
              <a:t>{Place8}	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{Place9}	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{Place10}	{GroupName10}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3B5739-9355-4A68-8BD3-EB671FADB653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207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71043-8ED4-4337-A0DA-F82DC0A0CC17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DBF2A-988E-4CE4-A859-EB2E5AE743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{GroupName1}</a:t>
            </a:r>
          </a:p>
          <a:p>
            <a:pPr lvl="0"/>
            <a:r>
              <a:rPr lang="en-US" dirty="0"/>
              <a:t>{GroupName2}</a:t>
            </a:r>
          </a:p>
          <a:p>
            <a:pPr lvl="0"/>
            <a:r>
              <a:rPr lang="en-US" dirty="0"/>
              <a:t>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{GroupName6}</a:t>
            </a:r>
          </a:p>
          <a:p>
            <a:pPr lvl="0"/>
            <a:r>
              <a:rPr lang="en-US" dirty="0"/>
              <a:t>{GroupName7}</a:t>
            </a:r>
          </a:p>
          <a:p>
            <a:pPr lvl="0"/>
            <a:r>
              <a:rPr lang="en-US" dirty="0"/>
              <a:t>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{GroupName10}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6F4D5-8681-4425-930C-F420ACC3C14F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657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65" r:id="rId4"/>
    <p:sldLayoutId id="2147483664" r:id="rId5"/>
    <p:sldLayoutId id="2147483662" r:id="rId6"/>
    <p:sldLayoutId id="2147483672" r:id="rId7"/>
    <p:sldLayoutId id="2147483673" r:id="rId8"/>
    <p:sldLayoutId id="2147483674" r:id="rId9"/>
    <p:sldLayoutId id="2147483663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Business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Maddox Oliver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9th	Ian Kirby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8th	Alianna Castillo</a:t>
            </a:r>
          </a:p>
          <a:p>
            <a:pPr lvl="1"/>
            <a:r>
              <a:rPr lang="en-US" dirty="0"/>
              <a:t>Nyssa High School</a:t>
            </a:r>
          </a:p>
          <a:p>
            <a:pPr lvl="0"/>
            <a:r>
              <a:rPr lang="en-US" dirty="0"/>
              <a:t>7th	Ryan Schlachter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6th	Romelia Garcia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5th	Jacqueline Banuelos</a:t>
            </a:r>
          </a:p>
          <a:p>
            <a:pPr lvl="1"/>
            <a:r>
              <a:rPr lang="en-US" dirty="0"/>
              <a:t>Nyssa High School</a:t>
            </a:r>
          </a:p>
          <a:p>
            <a:pPr lvl="0"/>
            <a:r>
              <a:rPr lang="en-US" dirty="0"/>
              <a:t>4th	Tiffany Bamford</a:t>
            </a:r>
          </a:p>
          <a:p>
            <a:pPr lvl="1"/>
            <a:r>
              <a:rPr lang="en-US" dirty="0"/>
              <a:t>McLoughlin High School</a:t>
            </a:r>
          </a:p>
          <a:p>
            <a:pPr lvl="0"/>
            <a:r>
              <a:rPr lang="en-US" dirty="0"/>
              <a:t>3rd	Peter Sansone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2nd	Alicia Venegas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1st	Sage Villa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FBLA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Hailey Hagerty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9th	Palu Wilder-Rayon</a:t>
            </a:r>
          </a:p>
          <a:p>
            <a:pPr lvl="1"/>
            <a:r>
              <a:rPr lang="en-US" dirty="0"/>
              <a:t>North Douglas High School</a:t>
            </a:r>
          </a:p>
          <a:p>
            <a:pPr lvl="0"/>
            <a:r>
              <a:rPr lang="en-US" dirty="0"/>
              <a:t>8th	Romelia Garcia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7th	Ryan Schlachter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6th	Sydney Crume</a:t>
            </a:r>
          </a:p>
          <a:p>
            <a:pPr lvl="1"/>
            <a:r>
              <a:rPr lang="en-US" dirty="0"/>
              <a:t>New Hope Christian School</a:t>
            </a:r>
          </a:p>
          <a:p>
            <a:pPr lvl="0"/>
            <a:r>
              <a:rPr lang="en-US" dirty="0"/>
              <a:t>5th	Johan Ayala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4th	Natalie Dearborn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Ashley Yunker</a:t>
            </a:r>
          </a:p>
          <a:p>
            <a:pPr lvl="1"/>
            <a:r>
              <a:rPr lang="en-US" dirty="0"/>
              <a:t>New Hope Christian School</a:t>
            </a:r>
          </a:p>
          <a:p>
            <a:pPr lvl="0"/>
            <a:r>
              <a:rPr lang="en-US" dirty="0"/>
              <a:t>2nd	Lea Stich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1st	Hailey Villegas</a:t>
            </a:r>
          </a:p>
          <a:p>
            <a:pPr lvl="1"/>
            <a:r>
              <a:rPr lang="en-US" dirty="0"/>
              <a:t>Lost River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Financial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Yahir Raygoza-Cortez</a:t>
            </a:r>
          </a:p>
          <a:p>
            <a:pPr lvl="1"/>
            <a:r>
              <a:rPr lang="en-US" dirty="0"/>
              <a:t>Bonanza High School</a:t>
            </a:r>
          </a:p>
          <a:p>
            <a:pPr lvl="0"/>
            <a:r>
              <a:rPr lang="en-US" dirty="0"/>
              <a:t>9th	Katelyn Schemmel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8th	Noah Gilbertson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7th	Luke Friederichs</a:t>
            </a:r>
          </a:p>
          <a:p>
            <a:pPr lvl="1"/>
            <a:r>
              <a:rPr lang="en-US" dirty="0"/>
              <a:t>Culver High School</a:t>
            </a:r>
          </a:p>
          <a:p>
            <a:pPr lvl="0"/>
            <a:r>
              <a:rPr lang="en-US" dirty="0"/>
              <a:t>6th	Sam Roach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5th	Rachel Lee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4th	Tanner Foss-Howard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3rd	Cadence Penning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2nd	Rodney Gray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1st	Lydia Berning</a:t>
            </a:r>
          </a:p>
          <a:p>
            <a:pPr lvl="1"/>
            <a:r>
              <a:rPr lang="en-US" dirty="0"/>
              <a:t>John F. Kennedy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Information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Ethan Michaelsen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9th	Hanna Sam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8th	Nikolas Taylor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7th	Chancellor Field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6th	Ethan Cooke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5th	Matthew Myton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4th	Jake Smith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3rd	Willie Gibbs</a:t>
            </a:r>
          </a:p>
          <a:p>
            <a:pPr lvl="1"/>
            <a:r>
              <a:rPr lang="en-US" dirty="0"/>
              <a:t>Wallowa High School</a:t>
            </a:r>
          </a:p>
          <a:p>
            <a:pPr lvl="0"/>
            <a:r>
              <a:rPr lang="en-US" dirty="0"/>
              <a:t>2nd	Sam D'Hondt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1st	Diego Diaz</a:t>
            </a:r>
          </a:p>
          <a:p>
            <a:pPr lvl="1"/>
            <a:r>
              <a:rPr lang="en-US" dirty="0"/>
              <a:t>Mazama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Parliamentary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8th	Brody Ray</a:t>
            </a:r>
          </a:p>
          <a:p>
            <a:pPr lvl="1"/>
            <a:r>
              <a:rPr lang="en-US" dirty="0"/>
              <a:t>Union High School</a:t>
            </a:r>
          </a:p>
          <a:p>
            <a:pPr lvl="0"/>
            <a:r>
              <a:rPr lang="en-US" dirty="0"/>
              <a:t>7th	Quinn Morton</a:t>
            </a:r>
          </a:p>
          <a:p>
            <a:pPr lvl="1"/>
            <a:r>
              <a:rPr lang="en-US" dirty="0"/>
              <a:t>Union High School</a:t>
            </a:r>
          </a:p>
          <a:p>
            <a:pPr lvl="0"/>
            <a:r>
              <a:rPr lang="en-US" dirty="0"/>
              <a:t>6th	Piedad Valadez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5th	Eric Alonzo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4th	Noah Cloutier</a:t>
            </a:r>
          </a:p>
          <a:p>
            <a:pPr lvl="1"/>
            <a:r>
              <a:rPr lang="en-US" dirty="0"/>
              <a:t>Union High School</a:t>
            </a:r>
          </a:p>
          <a:p>
            <a:pPr lvl="0"/>
            <a:r>
              <a:rPr lang="en-US" dirty="0"/>
              <a:t>3rd	Zachary Dougherty</a:t>
            </a:r>
          </a:p>
          <a:p>
            <a:pPr lvl="1"/>
            <a:r>
              <a:rPr lang="en-US" dirty="0"/>
              <a:t>Nyssa High School</a:t>
            </a:r>
          </a:p>
          <a:p>
            <a:pPr lvl="0"/>
            <a:r>
              <a:rPr lang="en-US" dirty="0"/>
              <a:t>2nd	Kajsa Merz</a:t>
            </a:r>
          </a:p>
          <a:p>
            <a:pPr lvl="1"/>
            <a:r>
              <a:rPr lang="en-US" dirty="0"/>
              <a:t>Cottage Grove High School</a:t>
            </a:r>
          </a:p>
          <a:p>
            <a:pPr lvl="0"/>
            <a:r>
              <a:rPr lang="en-US" dirty="0"/>
              <a:t>1st	Alicia Venegas</a:t>
            </a:r>
          </a:p>
          <a:p>
            <a:pPr lvl="1"/>
            <a:r>
              <a:rPr lang="en-US" dirty="0"/>
              <a:t>Lost River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chemeClr val="tx1"/>
                </a:solidFill>
              </a:rPr>
              <a:t>Next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r>
              <a:rPr lang="en-US" dirty="0">
                <a:solidFill>
                  <a:schemeClr val="tx1"/>
                </a:solidFill>
              </a:rPr>
              <a:t>Journalism</a:t>
            </a:r>
          </a:p>
          <a:p>
            <a:pPr lvl="1"/>
            <a:r>
              <a:rPr lang="en-US" dirty="0"/>
              <a:t>Management Decision Making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Management Information Systems</a:t>
            </a:r>
          </a:p>
          <a:p>
            <a:pPr lvl="1"/>
            <a:r>
              <a:rPr lang="en-US" dirty="0"/>
              <a:t>Marketing</a:t>
            </a:r>
          </a:p>
          <a:p>
            <a:pPr lvl="1"/>
            <a:r>
              <a:rPr lang="en-US" dirty="0"/>
              <a:t>Network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Networking Concepts</a:t>
            </a:r>
          </a:p>
          <a:p>
            <a:pPr lvl="1"/>
            <a:r>
              <a:rPr lang="en-US" dirty="0"/>
              <a:t>Organizational Leadership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Parliamentary Procedure</a:t>
            </a:r>
          </a:p>
          <a:p>
            <a:pPr lvl="1"/>
            <a:r>
              <a:rPr lang="en-US" dirty="0"/>
              <a:t>Personal Finance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Political Science</a:t>
            </a:r>
          </a:p>
          <a:p>
            <a:pPr lvl="1"/>
            <a:r>
              <a:rPr lang="en-US" dirty="0"/>
              <a:t>Securities and Investments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Sports &amp; Entertainment Management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20308E3-3B22-4EC6-B8EF-923C9429E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232" y="5623262"/>
            <a:ext cx="1061798" cy="10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Award Session 4</a:t>
            </a:r>
          </a:p>
        </p:txBody>
      </p:sp>
    </p:spTree>
    <p:extLst>
      <p:ext uri="{BB962C8B-B14F-4D97-AF65-F5344CB8AC3E}">
        <p14:creationId xmlns:p14="http://schemas.microsoft.com/office/powerpoint/2010/main" val="5457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Health Care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Karissa Hadermann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9th	Rio Cruz</a:t>
            </a:r>
          </a:p>
          <a:p>
            <a:pPr lvl="1"/>
            <a:r>
              <a:rPr lang="en-US" dirty="0"/>
              <a:t>Pacific High School</a:t>
            </a:r>
          </a:p>
          <a:p>
            <a:pPr lvl="0"/>
            <a:r>
              <a:rPr lang="en-US" dirty="0"/>
              <a:t>8th	Jazmine Labonte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7th	Tara Keepers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6th	Logan Chesnut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5th	McKenna Neubert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4th	Darci Chamberlin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Morgan MacDonald</a:t>
            </a:r>
          </a:p>
          <a:p>
            <a:pPr lvl="1"/>
            <a:r>
              <a:rPr lang="en-US" dirty="0"/>
              <a:t>North Douglas High School</a:t>
            </a:r>
          </a:p>
          <a:p>
            <a:pPr lvl="0"/>
            <a:r>
              <a:rPr lang="en-US" dirty="0"/>
              <a:t>2nd	Hannah Olson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Riley Robertson</a:t>
            </a:r>
          </a:p>
          <a:p>
            <a:pPr lvl="1"/>
            <a:r>
              <a:rPr lang="en-US" dirty="0"/>
              <a:t>Grant Union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4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Help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5th	Natalie Milligan</a:t>
            </a:r>
          </a:p>
          <a:p>
            <a:pPr lvl="1"/>
            <a:r>
              <a:rPr lang="en-US" dirty="0"/>
              <a:t>Cottage Grove High School</a:t>
            </a:r>
          </a:p>
          <a:p>
            <a:pPr lvl="0"/>
            <a:r>
              <a:rPr lang="en-US" dirty="0"/>
              <a:t>4th	Kevin Rojas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3rd	Olivia Williams</a:t>
            </a:r>
          </a:p>
          <a:p>
            <a:pPr lvl="1"/>
            <a:r>
              <a:rPr lang="en-US" dirty="0"/>
              <a:t>Nyssa High School</a:t>
            </a:r>
          </a:p>
          <a:p>
            <a:pPr lvl="0"/>
            <a:r>
              <a:rPr lang="en-US" dirty="0"/>
              <a:t>2nd	Delainey Dick</a:t>
            </a:r>
          </a:p>
          <a:p>
            <a:pPr lvl="1"/>
            <a:r>
              <a:rPr lang="en-US" dirty="0"/>
              <a:t>Mountain View High School</a:t>
            </a:r>
          </a:p>
          <a:p>
            <a:pPr lvl="0"/>
            <a:r>
              <a:rPr lang="en-US" dirty="0"/>
              <a:t>1st	Nick Ambrose</a:t>
            </a:r>
          </a:p>
          <a:p>
            <a:pPr lvl="1"/>
            <a:r>
              <a:rPr lang="en-US" dirty="0"/>
              <a:t>Mazama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Hospitality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Neubert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9th	Davis, Gibson, Smith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8th	Grubbs, Kruger, Leonard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7th	Fletcher, Smith</a:t>
            </a:r>
          </a:p>
          <a:p>
            <a:pPr lvl="1"/>
            <a:r>
              <a:rPr lang="en-US" dirty="0"/>
              <a:t>Heppner High School</a:t>
            </a:r>
          </a:p>
          <a:p>
            <a:pPr lvl="0"/>
            <a:r>
              <a:rPr lang="en-US" dirty="0"/>
              <a:t>6th	Faust</a:t>
            </a:r>
          </a:p>
          <a:p>
            <a:pPr lvl="1"/>
            <a:r>
              <a:rPr lang="en-US" dirty="0"/>
              <a:t>West Salem High School</a:t>
            </a:r>
          </a:p>
          <a:p>
            <a:pPr lvl="0"/>
            <a:r>
              <a:rPr lang="en-US" dirty="0"/>
              <a:t>5th	Chamberlin, Olson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4th	Hantzmon, Hayes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3rd	Gates, Roach, Sridhar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2nd	Olson, Van Valin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Pease</a:t>
            </a:r>
          </a:p>
          <a:p>
            <a:pPr lvl="1"/>
            <a:r>
              <a:rPr lang="en-US" dirty="0"/>
              <a:t>Centennial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Computer Science and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9th	Blayne Buell</a:t>
            </a:r>
          </a:p>
          <a:p>
            <a:pPr lvl="1"/>
            <a:r>
              <a:rPr lang="en-US" dirty="0"/>
              <a:t>Gilchrist Middle Level</a:t>
            </a:r>
          </a:p>
          <a:p>
            <a:pPr lvl="0"/>
            <a:r>
              <a:rPr lang="en-US" dirty="0"/>
              <a:t>8th	Faith Drennen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7th	Trevor Treat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6th	Joel Tillery</a:t>
            </a:r>
          </a:p>
          <a:p>
            <a:pPr lvl="1"/>
            <a:r>
              <a:rPr lang="en-US" dirty="0"/>
              <a:t>Wallowa Middle Level</a:t>
            </a:r>
          </a:p>
          <a:p>
            <a:pPr lvl="0"/>
            <a:r>
              <a:rPr lang="en-US" dirty="0"/>
              <a:t>5th	Ava Barnett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4th	Owen Ritter</a:t>
            </a:r>
          </a:p>
          <a:p>
            <a:pPr lvl="1"/>
            <a:r>
              <a:rPr lang="en-US" dirty="0"/>
              <a:t>Molalla Middle School</a:t>
            </a:r>
          </a:p>
          <a:p>
            <a:pPr lvl="0"/>
            <a:r>
              <a:rPr lang="en-US" dirty="0"/>
              <a:t>3rd	Treyton Sams</a:t>
            </a:r>
          </a:p>
          <a:p>
            <a:pPr lvl="1"/>
            <a:r>
              <a:rPr lang="en-US" dirty="0"/>
              <a:t>Wallowa Middle Level</a:t>
            </a:r>
          </a:p>
          <a:p>
            <a:pPr lvl="0"/>
            <a:r>
              <a:rPr lang="en-US" dirty="0"/>
              <a:t>2nd	Elias Malak</a:t>
            </a:r>
          </a:p>
          <a:p>
            <a:pPr lvl="1"/>
            <a:r>
              <a:rPr lang="en-US" dirty="0"/>
              <a:t>Joseph Lane Middle School</a:t>
            </a:r>
          </a:p>
          <a:p>
            <a:pPr lvl="0"/>
            <a:r>
              <a:rPr lang="en-US" dirty="0"/>
              <a:t>1st	Alexander Heze</a:t>
            </a:r>
          </a:p>
          <a:p>
            <a:pPr lvl="1"/>
            <a:r>
              <a:rPr lang="en-US" dirty="0"/>
              <a:t>Coffenberry Middle Level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Insurance &amp;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Kyla Harper</a:t>
            </a:r>
          </a:p>
          <a:p>
            <a:pPr lvl="1"/>
            <a:r>
              <a:rPr lang="en-US" dirty="0"/>
              <a:t>Helix High School</a:t>
            </a:r>
          </a:p>
          <a:p>
            <a:pPr lvl="0"/>
            <a:r>
              <a:rPr lang="en-US" dirty="0"/>
              <a:t>9th	Skye Leach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8th	Kyle Guthrie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7th	Guadalupe Macias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6th	Lila Coddington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5th	Ryan Penrose</a:t>
            </a:r>
          </a:p>
          <a:p>
            <a:pPr lvl="1"/>
            <a:r>
              <a:rPr lang="en-US" dirty="0"/>
              <a:t>Dayton High School</a:t>
            </a:r>
          </a:p>
          <a:p>
            <a:pPr lvl="0"/>
            <a:r>
              <a:rPr lang="en-US" dirty="0"/>
              <a:t>4th	Kathleen McVicker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Naomi Gates</a:t>
            </a:r>
          </a:p>
          <a:p>
            <a:pPr lvl="1"/>
            <a:r>
              <a:rPr lang="en-US" dirty="0"/>
              <a:t>Ridgeview High School</a:t>
            </a:r>
          </a:p>
          <a:p>
            <a:pPr lvl="0"/>
            <a:r>
              <a:rPr lang="en-US" dirty="0"/>
              <a:t>2nd	Rebecca Dugan</a:t>
            </a:r>
          </a:p>
          <a:p>
            <a:pPr lvl="1"/>
            <a:r>
              <a:rPr lang="en-US" dirty="0"/>
              <a:t>Grants Pass High School</a:t>
            </a:r>
          </a:p>
          <a:p>
            <a:pPr lvl="0"/>
            <a:r>
              <a:rPr lang="en-US" dirty="0"/>
              <a:t>1st	Brandon Tea</a:t>
            </a:r>
          </a:p>
          <a:p>
            <a:pPr lvl="1"/>
            <a:r>
              <a:rPr lang="en-US" dirty="0"/>
              <a:t>Tigard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Max Jaimes</a:t>
            </a:r>
          </a:p>
          <a:p>
            <a:pPr lvl="1"/>
            <a:r>
              <a:rPr lang="en-US" dirty="0"/>
              <a:t>Culver High School</a:t>
            </a:r>
          </a:p>
          <a:p>
            <a:pPr lvl="0"/>
            <a:r>
              <a:rPr lang="en-US" dirty="0"/>
              <a:t>9th	Nash Singleton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8th	Trinity Mast</a:t>
            </a:r>
          </a:p>
          <a:p>
            <a:pPr lvl="1"/>
            <a:r>
              <a:rPr lang="en-US" dirty="0"/>
              <a:t>John F. Kennedy High School</a:t>
            </a:r>
          </a:p>
          <a:p>
            <a:pPr lvl="0"/>
            <a:r>
              <a:rPr lang="en-US" dirty="0"/>
              <a:t>7th	Isabella Snyder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6th	Ellie Cunnington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5th	William Lynn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4th	Amanda Fronczak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Hailey Villegas</a:t>
            </a:r>
          </a:p>
          <a:p>
            <a:pPr lvl="1"/>
            <a:r>
              <a:rPr lang="en-US" dirty="0"/>
              <a:t>Lost River High School</a:t>
            </a:r>
          </a:p>
          <a:p>
            <a:pPr lvl="0"/>
            <a:r>
              <a:rPr lang="en-US" dirty="0"/>
              <a:t>2nd	Madelyn McClung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Ashley O'Tierney</a:t>
            </a:r>
          </a:p>
          <a:p>
            <a:pPr lvl="1"/>
            <a:r>
              <a:rPr lang="en-US" dirty="0"/>
              <a:t>Scappoose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Business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Alyssia Menezes</a:t>
            </a:r>
          </a:p>
          <a:p>
            <a:pPr lvl="1"/>
            <a:r>
              <a:rPr lang="en-US" dirty="0"/>
              <a:t>Lincoln High School</a:t>
            </a:r>
          </a:p>
          <a:p>
            <a:pPr lvl="0"/>
            <a:r>
              <a:rPr lang="en-US" dirty="0"/>
              <a:t>9th	Madison Eckhart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8th	Madison Williams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7th	Makayla Johnson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6th	Isabella Snyder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5th	Kajsa Merz</a:t>
            </a:r>
          </a:p>
          <a:p>
            <a:pPr lvl="1"/>
            <a:r>
              <a:rPr lang="en-US" dirty="0"/>
              <a:t>Cottage Grove High School</a:t>
            </a:r>
          </a:p>
          <a:p>
            <a:pPr lvl="0"/>
            <a:r>
              <a:rPr lang="en-US" dirty="0"/>
              <a:t>4th	Julia Miller</a:t>
            </a:r>
          </a:p>
          <a:p>
            <a:pPr lvl="1"/>
            <a:r>
              <a:rPr lang="en-US" dirty="0"/>
              <a:t>Stayton High School</a:t>
            </a:r>
          </a:p>
          <a:p>
            <a:pPr lvl="0"/>
            <a:r>
              <a:rPr lang="en-US" dirty="0"/>
              <a:t>3rd	Madeline Patrick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2nd	Angel Liu</a:t>
            </a:r>
          </a:p>
          <a:p>
            <a:pPr lvl="1"/>
            <a:r>
              <a:rPr lang="en-US" dirty="0"/>
              <a:t>Lincoln High School</a:t>
            </a:r>
          </a:p>
          <a:p>
            <a:pPr lvl="0"/>
            <a:r>
              <a:rPr lang="en-US" dirty="0"/>
              <a:t>1st	Lydia Berning</a:t>
            </a:r>
          </a:p>
          <a:p>
            <a:pPr lvl="1"/>
            <a:r>
              <a:rPr lang="en-US" dirty="0"/>
              <a:t>John F. Kennedy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0559248A-7691-4C98-8795-C1BA8DAAB1A6}"/>
    </a:ext>
  </a:extLst>
</a:theme>
</file>

<file path=ppt/theme/theme2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897BFD66-7767-4535-84A5-6F61A11E600F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E59596CB-1111-4D22-A5E6-B387CC7A113B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6E26DA06-CFCE-4EEE-9E8D-E0A10391B0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929</Words>
  <Application>Microsoft Office PowerPoint</Application>
  <PresentationFormat>Widescreen</PresentationFormat>
  <Paragraphs>250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Century Gothic</vt:lpstr>
      <vt:lpstr>Linux Libertine Capitals Semibold Italic Samll Caps</vt:lpstr>
      <vt:lpstr>Linux Libertine Capitals Small Caps</vt:lpstr>
      <vt:lpstr>Wingdings 3</vt:lpstr>
      <vt:lpstr>Wisp</vt:lpstr>
      <vt:lpstr>Master Slide</vt:lpstr>
      <vt:lpstr>Title Slides</vt:lpstr>
      <vt:lpstr>Text Slides</vt:lpstr>
      <vt:lpstr>PowerPoint Presentation</vt:lpstr>
      <vt:lpstr>Award Session 4</vt:lpstr>
      <vt:lpstr>Health Care Administration</vt:lpstr>
      <vt:lpstr>Help Desk</vt:lpstr>
      <vt:lpstr>Hospitality Management</vt:lpstr>
      <vt:lpstr>Introduction to Computer Science and Coding</vt:lpstr>
      <vt:lpstr>Insurance &amp; Risk Management</vt:lpstr>
      <vt:lpstr>Introduction to Business</vt:lpstr>
      <vt:lpstr>Introduction to Business Communication</vt:lpstr>
      <vt:lpstr>Introduction to Business Procedures</vt:lpstr>
      <vt:lpstr>Introduction to FBLA</vt:lpstr>
      <vt:lpstr>Introduction to Financial Math</vt:lpstr>
      <vt:lpstr>Introduction to Information Technology</vt:lpstr>
      <vt:lpstr>Introduction to Parliamentary Procedure</vt:lpstr>
      <vt:lpstr>Next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Oechsner</dc:creator>
  <cp:lastModifiedBy>Carla Boulton</cp:lastModifiedBy>
  <cp:revision>9</cp:revision>
  <dcterms:created xsi:type="dcterms:W3CDTF">2020-04-14T22:50:21Z</dcterms:created>
  <dcterms:modified xsi:type="dcterms:W3CDTF">2020-04-25T01:30:20Z</dcterms:modified>
</cp:coreProperties>
</file>