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75" r:id="rId2"/>
    <p:sldMasterId id="2147483677" r:id="rId3"/>
    <p:sldMasterId id="2147483681" r:id="rId4"/>
  </p:sldMasterIdLst>
  <p:sldIdLst>
    <p:sldId id="323" r:id="rId5"/>
    <p:sldId id="257" r:id="rId6"/>
    <p:sldId id="324" r:id="rId7"/>
    <p:sldId id="330" r:id="rId8"/>
    <p:sldId id="331" r:id="rId9"/>
    <p:sldId id="332" r:id="rId10"/>
    <p:sldId id="333" r:id="rId11"/>
    <p:sldId id="325" r:id="rId12"/>
    <p:sldId id="326" r:id="rId13"/>
    <p:sldId id="334" r:id="rId14"/>
    <p:sldId id="327" r:id="rId15"/>
    <p:sldId id="328" r:id="rId16"/>
    <p:sldId id="329" r:id="rId17"/>
    <p:sldId id="335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Vers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[Don’t Delete This layout]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8EEBA4-0CA5-4DE7-91A4-A7C2BBAA12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9605635" cy="34485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This layout is used for Blue Panda versioning. Deleting or modifying this slide can result in this template not being valid for Blue Panda to process.</a:t>
            </a:r>
          </a:p>
        </p:txBody>
      </p:sp>
    </p:spTree>
    <p:extLst>
      <p:ext uri="{BB962C8B-B14F-4D97-AF65-F5344CB8AC3E}">
        <p14:creationId xmlns:p14="http://schemas.microsoft.com/office/powerpoint/2010/main" val="40150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401506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0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7073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4800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rgbClr val="2E3AA0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185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351652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2009422"/>
            <a:ext cx="11527971" cy="4505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564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1975556"/>
            <a:ext cx="11527971" cy="45395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22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50308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{Place1}	{GroupName1}</a:t>
            </a:r>
          </a:p>
          <a:p>
            <a:pPr lvl="0"/>
            <a:r>
              <a:rPr lang="en-US" dirty="0"/>
              <a:t>{Place2}	{GroupName2}</a:t>
            </a:r>
          </a:p>
          <a:p>
            <a:pPr lvl="0"/>
            <a:r>
              <a:rPr lang="en-US" dirty="0"/>
              <a:t>{Place3}	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{Place4}	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{Place5}	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{Place6}	{GroupName6}</a:t>
            </a:r>
          </a:p>
          <a:p>
            <a:pPr lvl="0"/>
            <a:r>
              <a:rPr lang="en-US" dirty="0"/>
              <a:t>{Place7}	{GroupName7}</a:t>
            </a:r>
          </a:p>
          <a:p>
            <a:pPr lvl="0"/>
            <a:r>
              <a:rPr lang="en-US" dirty="0"/>
              <a:t>{Place8}	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{Place9}	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{Place10}	{GroupName10}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33B5739-9355-4A68-8BD3-EB671FADB653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2076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2471043-8ED4-4337-A0DA-F82DC0A0CC17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DBF2A-988E-4CE4-A859-EB2E5AE7436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{GroupName1}</a:t>
            </a:r>
          </a:p>
          <a:p>
            <a:pPr lvl="0"/>
            <a:r>
              <a:rPr lang="en-US" dirty="0"/>
              <a:t>{GroupName2}</a:t>
            </a:r>
          </a:p>
          <a:p>
            <a:pPr lvl="0"/>
            <a:r>
              <a:rPr lang="en-US" dirty="0"/>
              <a:t>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{GroupName6}</a:t>
            </a:r>
          </a:p>
          <a:p>
            <a:pPr lvl="0"/>
            <a:r>
              <a:rPr lang="en-US" dirty="0"/>
              <a:t>{GroupName7}</a:t>
            </a:r>
          </a:p>
          <a:p>
            <a:pPr lvl="0"/>
            <a:r>
              <a:rPr lang="en-US" dirty="0"/>
              <a:t>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{GroupName10}</a:t>
            </a:r>
          </a:p>
          <a:p>
            <a:pPr lvl="0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6F4D5-8681-4425-930C-F420ACC3C14F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6579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8" r:id="rId3"/>
    <p:sldLayoutId id="2147483665" r:id="rId4"/>
    <p:sldLayoutId id="2147483664" r:id="rId5"/>
    <p:sldLayoutId id="2147483662" r:id="rId6"/>
    <p:sldLayoutId id="2147483672" r:id="rId7"/>
    <p:sldLayoutId id="2147483673" r:id="rId8"/>
    <p:sldLayoutId id="2147483674" r:id="rId9"/>
    <p:sldLayoutId id="2147483663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9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42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9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01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Parliamentary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5th	Brown, Burky, Campos, Rountree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4th	Baird, Brooksby, Percell, Yard</a:t>
            </a:r>
          </a:p>
          <a:p>
            <a:pPr lvl="1"/>
            <a:r>
              <a:rPr lang="en-US" dirty="0"/>
              <a:t>Oakland High School</a:t>
            </a:r>
          </a:p>
          <a:p>
            <a:pPr lvl="0"/>
            <a:r>
              <a:rPr lang="en-US" dirty="0"/>
              <a:t>3rd	Montes Santiago, Ruiz Vasquez, Thompson, Thompson, Vasquez</a:t>
            </a:r>
          </a:p>
          <a:p>
            <a:pPr lvl="1"/>
            <a:r>
              <a:rPr lang="en-US" dirty="0"/>
              <a:t>North Salem High School</a:t>
            </a:r>
          </a:p>
          <a:p>
            <a:pPr lvl="0"/>
            <a:r>
              <a:rPr lang="en-US" dirty="0"/>
              <a:t>2nd	Harting, Powell, Rinkle, Smith, Yates</a:t>
            </a:r>
          </a:p>
          <a:p>
            <a:pPr lvl="1"/>
            <a:r>
              <a:rPr lang="en-US" dirty="0"/>
              <a:t>Oakland High School</a:t>
            </a:r>
          </a:p>
          <a:p>
            <a:pPr lvl="0"/>
            <a:r>
              <a:rPr lang="en-US" dirty="0"/>
              <a:t>1st	Braack, Brownson, Eyler, Mast, Templeton</a:t>
            </a:r>
          </a:p>
          <a:p>
            <a:pPr lvl="1"/>
            <a:r>
              <a:rPr lang="en-US" dirty="0"/>
              <a:t>Oakland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Personal 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James Favot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9th	Bret Robert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8th	Molly Kerns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7th	Madison McDougal</a:t>
            </a:r>
          </a:p>
          <a:p>
            <a:pPr lvl="1"/>
            <a:r>
              <a:rPr lang="en-US" dirty="0"/>
              <a:t>West Salem High School</a:t>
            </a:r>
          </a:p>
          <a:p>
            <a:pPr lvl="0"/>
            <a:r>
              <a:rPr lang="en-US" dirty="0"/>
              <a:t>6th	Natalie Scharn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5th	Andres Labate</a:t>
            </a:r>
          </a:p>
          <a:p>
            <a:pPr lvl="1"/>
            <a:r>
              <a:rPr lang="en-US" dirty="0"/>
              <a:t>West Salem High School</a:t>
            </a:r>
          </a:p>
          <a:p>
            <a:pPr lvl="0"/>
            <a:r>
              <a:rPr lang="en-US" dirty="0"/>
              <a:t>4th	Sophie Gratchner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3rd	Bailey Holcomb</a:t>
            </a:r>
          </a:p>
          <a:p>
            <a:pPr lvl="1"/>
            <a:r>
              <a:rPr lang="en-US" dirty="0"/>
              <a:t>North Douglas High School</a:t>
            </a:r>
          </a:p>
          <a:p>
            <a:pPr lvl="0"/>
            <a:r>
              <a:rPr lang="en-US" dirty="0"/>
              <a:t>2nd	Hunter Long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1st	Skyelar Raine Cann</a:t>
            </a:r>
          </a:p>
          <a:p>
            <a:pPr lvl="1"/>
            <a:r>
              <a:rPr lang="en-US" dirty="0"/>
              <a:t>Molalla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Political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Keegan Masterson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9th	Naeco Le</a:t>
            </a:r>
          </a:p>
          <a:p>
            <a:pPr lvl="1"/>
            <a:r>
              <a:rPr lang="en-US" dirty="0"/>
              <a:t>Central High School</a:t>
            </a:r>
          </a:p>
          <a:p>
            <a:pPr lvl="0"/>
            <a:r>
              <a:rPr lang="en-US" dirty="0"/>
              <a:t>8th	Sadie Cochran</a:t>
            </a:r>
          </a:p>
          <a:p>
            <a:pPr lvl="1"/>
            <a:r>
              <a:rPr lang="en-US" dirty="0"/>
              <a:t>Centennial High School</a:t>
            </a:r>
          </a:p>
          <a:p>
            <a:pPr lvl="0"/>
            <a:r>
              <a:rPr lang="en-US" dirty="0"/>
              <a:t>7th	Wyatt Smith</a:t>
            </a:r>
          </a:p>
          <a:p>
            <a:pPr lvl="1"/>
            <a:r>
              <a:rPr lang="en-US" dirty="0"/>
              <a:t>Oakland High School</a:t>
            </a:r>
          </a:p>
          <a:p>
            <a:pPr lvl="0"/>
            <a:r>
              <a:rPr lang="en-US" dirty="0"/>
              <a:t>6th	Allie Charon</a:t>
            </a:r>
          </a:p>
          <a:p>
            <a:pPr lvl="1"/>
            <a:r>
              <a:rPr lang="en-US" dirty="0"/>
              <a:t>Mountain View High School</a:t>
            </a:r>
          </a:p>
          <a:p>
            <a:pPr lvl="0"/>
            <a:r>
              <a:rPr lang="en-US" dirty="0"/>
              <a:t>5th	Brooklyn Grubbs</a:t>
            </a:r>
          </a:p>
          <a:p>
            <a:pPr lvl="1"/>
            <a:r>
              <a:rPr lang="en-US" dirty="0"/>
              <a:t>Creswell High School</a:t>
            </a:r>
          </a:p>
          <a:p>
            <a:pPr lvl="0"/>
            <a:r>
              <a:rPr lang="en-US" dirty="0"/>
              <a:t>4th	Abbe Grubbs</a:t>
            </a:r>
          </a:p>
          <a:p>
            <a:pPr lvl="1"/>
            <a:r>
              <a:rPr lang="en-US" dirty="0"/>
              <a:t>Creswell High School</a:t>
            </a:r>
          </a:p>
          <a:p>
            <a:pPr lvl="0"/>
            <a:r>
              <a:rPr lang="en-US" dirty="0"/>
              <a:t>3rd	Cole Durr</a:t>
            </a:r>
          </a:p>
          <a:p>
            <a:pPr lvl="1"/>
            <a:r>
              <a:rPr lang="en-US" dirty="0"/>
              <a:t>Ridgeview High School</a:t>
            </a:r>
          </a:p>
          <a:p>
            <a:pPr lvl="0"/>
            <a:r>
              <a:rPr lang="en-US" dirty="0"/>
              <a:t>2nd	Zoe Carlson-Morrow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1st	Ella Dearborn</a:t>
            </a:r>
          </a:p>
          <a:p>
            <a:pPr lvl="1"/>
            <a:r>
              <a:rPr lang="en-US" dirty="0"/>
              <a:t>Tualatin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Securities and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Kyle Guthrie</a:t>
            </a:r>
          </a:p>
          <a:p>
            <a:pPr lvl="1"/>
            <a:r>
              <a:rPr lang="en-US" dirty="0"/>
              <a:t>Creswell High School</a:t>
            </a:r>
          </a:p>
          <a:p>
            <a:pPr lvl="0"/>
            <a:r>
              <a:rPr lang="en-US" dirty="0"/>
              <a:t>9th	Jasmine Rai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8th	Jose Arenas Castillo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7th	Jacob Frank</a:t>
            </a:r>
          </a:p>
          <a:p>
            <a:pPr lvl="1"/>
            <a:r>
              <a:rPr lang="en-US" dirty="0"/>
              <a:t>Dayton High School</a:t>
            </a:r>
          </a:p>
          <a:p>
            <a:pPr lvl="0"/>
            <a:r>
              <a:rPr lang="en-US" dirty="0"/>
              <a:t>6th	Kameron Berry</a:t>
            </a:r>
          </a:p>
          <a:p>
            <a:pPr lvl="1"/>
            <a:r>
              <a:rPr lang="en-US" dirty="0"/>
              <a:t>Centennial High School</a:t>
            </a:r>
          </a:p>
          <a:p>
            <a:pPr lvl="0"/>
            <a:r>
              <a:rPr lang="en-US" dirty="0"/>
              <a:t>5th	Cam Nguyen</a:t>
            </a:r>
          </a:p>
          <a:p>
            <a:pPr lvl="1"/>
            <a:r>
              <a:rPr lang="en-US" dirty="0"/>
              <a:t>Creswell High School</a:t>
            </a:r>
          </a:p>
          <a:p>
            <a:pPr lvl="0"/>
            <a:r>
              <a:rPr lang="en-US" dirty="0"/>
              <a:t>4th	Alayna Regier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3rd	Yahir Gonzalez</a:t>
            </a:r>
          </a:p>
          <a:p>
            <a:pPr lvl="1"/>
            <a:r>
              <a:rPr lang="en-US" dirty="0"/>
              <a:t>Grants Pass High School</a:t>
            </a:r>
          </a:p>
          <a:p>
            <a:pPr lvl="0"/>
            <a:r>
              <a:rPr lang="en-US" dirty="0"/>
              <a:t>2nd	Eryca Gomez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1st	Landon Sheckard</a:t>
            </a:r>
          </a:p>
          <a:p>
            <a:pPr lvl="1"/>
            <a:r>
              <a:rPr lang="en-US" dirty="0"/>
              <a:t>Molalla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Sports and Entertainment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Cimmiyotti, Nichols</a:t>
            </a:r>
          </a:p>
          <a:p>
            <a:pPr lvl="1"/>
            <a:r>
              <a:rPr lang="en-US" dirty="0"/>
              <a:t>Heppner High School</a:t>
            </a:r>
          </a:p>
          <a:p>
            <a:pPr lvl="0"/>
            <a:r>
              <a:rPr lang="en-US" dirty="0"/>
              <a:t>9th	McArthur, Swanson</a:t>
            </a:r>
          </a:p>
          <a:p>
            <a:pPr lvl="1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8th	Koch, Laun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7th	Lor</a:t>
            </a:r>
          </a:p>
          <a:p>
            <a:pPr lvl="1"/>
            <a:r>
              <a:rPr lang="en-US" dirty="0"/>
              <a:t>McKay High School</a:t>
            </a:r>
          </a:p>
          <a:p>
            <a:pPr lvl="0"/>
            <a:r>
              <a:rPr lang="en-US" dirty="0"/>
              <a:t>6th	Faust</a:t>
            </a:r>
          </a:p>
          <a:p>
            <a:pPr lvl="1"/>
            <a:r>
              <a:rPr lang="en-US" dirty="0"/>
              <a:t>West Salem High School</a:t>
            </a:r>
          </a:p>
          <a:p>
            <a:pPr lvl="0"/>
            <a:r>
              <a:rPr lang="en-US" dirty="0"/>
              <a:t>5th	Cunningham, Dewey, Marshall</a:t>
            </a:r>
          </a:p>
          <a:p>
            <a:pPr lvl="1"/>
            <a:r>
              <a:rPr lang="en-US" dirty="0"/>
              <a:t>Creswell High School</a:t>
            </a:r>
          </a:p>
          <a:p>
            <a:pPr lvl="0"/>
            <a:r>
              <a:rPr lang="en-US" dirty="0"/>
              <a:t>4th	Richmond, Roach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3rd	Johnson, Redman-Brown, Semerikov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2nd	Eberle, Kuenzi, McElroy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1st	Lund, Zawacki</a:t>
            </a:r>
          </a:p>
          <a:p>
            <a:pPr lvl="1"/>
            <a:r>
              <a:rPr lang="en-US" dirty="0"/>
              <a:t>Tualatin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chemeClr val="tx1"/>
                </a:solidFill>
              </a:rPr>
              <a:t>Next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r>
              <a:rPr lang="en-US" dirty="0">
                <a:solidFill>
                  <a:schemeClr val="tx1"/>
                </a:solidFill>
              </a:rPr>
              <a:t>Broadcast Journalism</a:t>
            </a:r>
          </a:p>
          <a:p>
            <a:pPr lvl="1"/>
            <a:r>
              <a:rPr lang="en-US" dirty="0"/>
              <a:t>Client Service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Coding and Programming</a:t>
            </a:r>
          </a:p>
          <a:p>
            <a:pPr lvl="1"/>
            <a:r>
              <a:rPr lang="en-US" dirty="0"/>
              <a:t>Computer Game and Simulation Programming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ML Community Service</a:t>
            </a:r>
          </a:p>
          <a:p>
            <a:pPr lvl="1"/>
            <a:r>
              <a:rPr lang="en-US" dirty="0"/>
              <a:t>ML Creed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ML Critical Thinking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20308E3-3B22-4EC6-B8EF-923C9429E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232" y="5623262"/>
            <a:ext cx="1061798" cy="10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Award Session 5</a:t>
            </a:r>
          </a:p>
        </p:txBody>
      </p:sp>
    </p:spTree>
    <p:extLst>
      <p:ext uri="{BB962C8B-B14F-4D97-AF65-F5344CB8AC3E}">
        <p14:creationId xmlns:p14="http://schemas.microsoft.com/office/powerpoint/2010/main" val="54577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Macy Gage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9th	Mercedes Benz</a:t>
            </a:r>
          </a:p>
          <a:p>
            <a:pPr lvl="1"/>
            <a:r>
              <a:rPr lang="en-US" dirty="0"/>
              <a:t>Ridgeview High School</a:t>
            </a:r>
          </a:p>
          <a:p>
            <a:pPr lvl="0"/>
            <a:r>
              <a:rPr lang="en-US" dirty="0"/>
              <a:t>8th	Kalissa Clark</a:t>
            </a:r>
          </a:p>
          <a:p>
            <a:pPr lvl="1"/>
            <a:r>
              <a:rPr lang="en-US" dirty="0"/>
              <a:t>Stayton High School</a:t>
            </a:r>
          </a:p>
          <a:p>
            <a:pPr lvl="0"/>
            <a:r>
              <a:rPr lang="en-US" dirty="0"/>
              <a:t>7th	Rheann Bryant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6th	Alejandra Vasquez</a:t>
            </a:r>
          </a:p>
          <a:p>
            <a:pPr lvl="1"/>
            <a:r>
              <a:rPr lang="en-US" dirty="0"/>
              <a:t>Dayton High School</a:t>
            </a:r>
          </a:p>
          <a:p>
            <a:pPr lvl="0"/>
            <a:r>
              <a:rPr lang="en-US" dirty="0"/>
              <a:t>5th	Giovanni Rizo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4th	Cole Durr</a:t>
            </a:r>
          </a:p>
          <a:p>
            <a:pPr lvl="1"/>
            <a:r>
              <a:rPr lang="en-US" dirty="0"/>
              <a:t>Ridgeview High School</a:t>
            </a:r>
          </a:p>
          <a:p>
            <a:pPr lvl="0"/>
            <a:r>
              <a:rPr lang="en-US" dirty="0"/>
              <a:t>3rd	Spencer Nelson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2nd	Alysa Dotson</a:t>
            </a:r>
          </a:p>
          <a:p>
            <a:pPr lvl="1"/>
            <a:r>
              <a:rPr lang="en-US" dirty="0"/>
              <a:t>Vale High School</a:t>
            </a:r>
          </a:p>
          <a:p>
            <a:pPr lvl="0"/>
            <a:r>
              <a:rPr lang="en-US" dirty="0"/>
              <a:t>1st	Oscar Zurita</a:t>
            </a:r>
          </a:p>
          <a:p>
            <a:pPr lvl="1"/>
            <a:r>
              <a:rPr lang="en-US" dirty="0"/>
              <a:t>North Marion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Management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Gustafson</a:t>
            </a:r>
          </a:p>
          <a:p>
            <a:pPr lvl="1"/>
            <a:r>
              <a:rPr lang="en-US" dirty="0"/>
              <a:t>Yoncalla High School</a:t>
            </a:r>
          </a:p>
          <a:p>
            <a:pPr lvl="0"/>
            <a:r>
              <a:rPr lang="en-US" dirty="0"/>
              <a:t>9th	Lor, Nguyen, Olvera</a:t>
            </a:r>
          </a:p>
          <a:p>
            <a:pPr lvl="1"/>
            <a:r>
              <a:rPr lang="en-US" dirty="0"/>
              <a:t>McKay High School</a:t>
            </a:r>
          </a:p>
          <a:p>
            <a:pPr lvl="0"/>
            <a:r>
              <a:rPr lang="en-US" dirty="0"/>
              <a:t>8th	Dugan, Ray</a:t>
            </a:r>
          </a:p>
          <a:p>
            <a:pPr lvl="1"/>
            <a:r>
              <a:rPr lang="en-US" dirty="0"/>
              <a:t>Grants Pass High School</a:t>
            </a:r>
          </a:p>
          <a:p>
            <a:pPr lvl="0"/>
            <a:r>
              <a:rPr lang="en-US" dirty="0"/>
              <a:t>7th	Goodman, Lee, Moehlmann</a:t>
            </a:r>
          </a:p>
          <a:p>
            <a:pPr lvl="1"/>
            <a:r>
              <a:rPr lang="en-US" dirty="0"/>
              <a:t>Creswell High School</a:t>
            </a:r>
          </a:p>
          <a:p>
            <a:pPr lvl="0"/>
            <a:r>
              <a:rPr lang="en-US" dirty="0"/>
              <a:t>6th	Fulton, Weckerle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5th	Dotson, Marshall, Ramos</a:t>
            </a:r>
          </a:p>
          <a:p>
            <a:pPr lvl="1"/>
            <a:r>
              <a:rPr lang="en-US" dirty="0"/>
              <a:t>Vale High School</a:t>
            </a:r>
          </a:p>
          <a:p>
            <a:pPr lvl="0"/>
            <a:r>
              <a:rPr lang="en-US" dirty="0"/>
              <a:t>4th	Ayers, Bryant, Hush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3rd	Mitchell, Stephen</a:t>
            </a:r>
          </a:p>
          <a:p>
            <a:pPr lvl="1"/>
            <a:r>
              <a:rPr lang="en-US" dirty="0"/>
              <a:t>Nyssa High School</a:t>
            </a:r>
          </a:p>
          <a:p>
            <a:pPr lvl="0"/>
            <a:r>
              <a:rPr lang="en-US" dirty="0"/>
              <a:t>2nd	Mcilhenny</a:t>
            </a:r>
          </a:p>
          <a:p>
            <a:pPr lvl="1"/>
            <a:r>
              <a:rPr lang="en-US" dirty="0"/>
              <a:t>Molalla High School</a:t>
            </a:r>
          </a:p>
          <a:p>
            <a:pPr lvl="0"/>
            <a:r>
              <a:rPr lang="en-US" dirty="0"/>
              <a:t>1st	Powell, Viter</a:t>
            </a:r>
          </a:p>
          <a:p>
            <a:pPr lvl="1"/>
            <a:r>
              <a:rPr lang="en-US" dirty="0"/>
              <a:t>Canby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Management Information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1st	Richards, Williams</a:t>
            </a:r>
          </a:p>
          <a:p>
            <a:pPr lvl="1"/>
            <a:r>
              <a:rPr lang="en-US" dirty="0"/>
              <a:t>Nyssa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Ernst, Hooley, Lee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9th	Eng, Jueschke</a:t>
            </a:r>
          </a:p>
          <a:p>
            <a:pPr lvl="1"/>
            <a:r>
              <a:rPr lang="en-US" dirty="0"/>
              <a:t>Mountain View High School</a:t>
            </a:r>
          </a:p>
          <a:p>
            <a:pPr lvl="0"/>
            <a:r>
              <a:rPr lang="en-US" dirty="0"/>
              <a:t>8th	Hanson, Thompson</a:t>
            </a:r>
          </a:p>
          <a:p>
            <a:pPr lvl="1"/>
            <a:r>
              <a:rPr lang="en-US" dirty="0"/>
              <a:t>Canby High School</a:t>
            </a:r>
          </a:p>
          <a:p>
            <a:pPr lvl="0"/>
            <a:r>
              <a:rPr lang="en-US" dirty="0"/>
              <a:t>7th	Gates, Hartford</a:t>
            </a:r>
          </a:p>
          <a:p>
            <a:pPr lvl="1"/>
            <a:r>
              <a:rPr lang="en-US" dirty="0"/>
              <a:t>Ridgeview High School</a:t>
            </a:r>
          </a:p>
          <a:p>
            <a:pPr lvl="0"/>
            <a:r>
              <a:rPr lang="en-US" dirty="0"/>
              <a:t>6th	Berry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5th	Sharp</a:t>
            </a:r>
          </a:p>
          <a:p>
            <a:pPr lvl="1"/>
            <a:r>
              <a:rPr lang="en-US" dirty="0"/>
              <a:t>Scappoose High School</a:t>
            </a:r>
          </a:p>
          <a:p>
            <a:pPr lvl="0"/>
            <a:r>
              <a:rPr lang="en-US" dirty="0"/>
              <a:t>4th	Alvarez, Barocio Garibay, Gutierrez Cornejo</a:t>
            </a:r>
          </a:p>
          <a:p>
            <a:pPr lvl="1"/>
            <a:r>
              <a:rPr lang="en-US" dirty="0"/>
              <a:t>McKay High School</a:t>
            </a:r>
          </a:p>
          <a:p>
            <a:pPr lvl="0"/>
            <a:r>
              <a:rPr lang="en-US" dirty="0"/>
              <a:t>3rd	Gilbertson, Khanna, Roach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2nd	Mahnke, Patel, Waldron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1st	Krebs</a:t>
            </a:r>
          </a:p>
          <a:p>
            <a:pPr lvl="1"/>
            <a:r>
              <a:rPr lang="en-US" dirty="0"/>
              <a:t>Tigard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Network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4th	Cobian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3rd	Penrose</a:t>
            </a:r>
          </a:p>
          <a:p>
            <a:pPr lvl="1"/>
            <a:r>
              <a:rPr lang="en-US" dirty="0"/>
              <a:t>Dayton High School</a:t>
            </a:r>
          </a:p>
          <a:p>
            <a:pPr lvl="0"/>
            <a:r>
              <a:rPr lang="en-US" dirty="0"/>
              <a:t>2nd	Ahumada Medina, Schefter, Yeo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1st	Atwood, Esau</a:t>
            </a:r>
          </a:p>
          <a:p>
            <a:pPr lvl="1"/>
            <a:r>
              <a:rPr lang="en-US" dirty="0"/>
              <a:t>Tigard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Networking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8th	Alexander Salazar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7th	Anthony Moranchal</a:t>
            </a:r>
          </a:p>
          <a:p>
            <a:pPr lvl="1"/>
            <a:r>
              <a:rPr lang="en-US" dirty="0"/>
              <a:t>Dayton High School</a:t>
            </a:r>
          </a:p>
          <a:p>
            <a:pPr lvl="0"/>
            <a:r>
              <a:rPr lang="en-US" dirty="0"/>
              <a:t>6th	Cadence Balsz</a:t>
            </a:r>
          </a:p>
          <a:p>
            <a:pPr lvl="1"/>
            <a:r>
              <a:rPr lang="en-US" dirty="0"/>
              <a:t>Mazama High School</a:t>
            </a:r>
          </a:p>
          <a:p>
            <a:pPr lvl="0"/>
            <a:r>
              <a:rPr lang="en-US" dirty="0"/>
              <a:t>5th	Yanet Cobian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4th	Dakota Rilee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3rd	Rhiannon Canary</a:t>
            </a:r>
          </a:p>
          <a:p>
            <a:pPr lvl="1"/>
            <a:r>
              <a:rPr lang="en-US" dirty="0"/>
              <a:t>Scappoose High School</a:t>
            </a:r>
          </a:p>
          <a:p>
            <a:pPr lvl="0"/>
            <a:r>
              <a:rPr lang="en-US" dirty="0"/>
              <a:t>2nd	Karla Hernandez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1st	Marcus Voytko-McLaughlin</a:t>
            </a:r>
          </a:p>
          <a:p>
            <a:pPr lvl="1"/>
            <a:r>
              <a:rPr lang="en-US" dirty="0"/>
              <a:t>Tigard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Organizational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Jillian Layton</a:t>
            </a:r>
          </a:p>
          <a:p>
            <a:pPr lvl="1"/>
            <a:r>
              <a:rPr lang="en-US" dirty="0"/>
              <a:t>Central High School</a:t>
            </a:r>
          </a:p>
          <a:p>
            <a:pPr lvl="0"/>
            <a:r>
              <a:rPr lang="en-US" dirty="0"/>
              <a:t>9th	Cole Richmond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8th	Makayla Dolan</a:t>
            </a:r>
          </a:p>
          <a:p>
            <a:pPr lvl="1"/>
            <a:r>
              <a:rPr lang="en-US" dirty="0"/>
              <a:t>Cottage Grove High School</a:t>
            </a:r>
          </a:p>
          <a:p>
            <a:pPr lvl="0"/>
            <a:r>
              <a:rPr lang="en-US" dirty="0"/>
              <a:t>7th	Zac Johnston</a:t>
            </a:r>
          </a:p>
          <a:p>
            <a:pPr lvl="1"/>
            <a:r>
              <a:rPr lang="en-US" dirty="0"/>
              <a:t>Union High School</a:t>
            </a:r>
          </a:p>
          <a:p>
            <a:pPr lvl="0"/>
            <a:r>
              <a:rPr lang="en-US" dirty="0"/>
              <a:t>6th	Bailey Holcomb</a:t>
            </a:r>
          </a:p>
          <a:p>
            <a:pPr lvl="1"/>
            <a:r>
              <a:rPr lang="en-US" dirty="0"/>
              <a:t>North Douglas High School</a:t>
            </a:r>
          </a:p>
          <a:p>
            <a:pPr lvl="0"/>
            <a:r>
              <a:rPr lang="en-US" dirty="0"/>
              <a:t>5th	Banyan Moss</a:t>
            </a:r>
          </a:p>
          <a:p>
            <a:pPr lvl="1"/>
            <a:r>
              <a:rPr lang="en-US" dirty="0"/>
              <a:t>McLoughlin High School</a:t>
            </a:r>
          </a:p>
          <a:p>
            <a:pPr lvl="0"/>
            <a:r>
              <a:rPr lang="en-US" dirty="0"/>
              <a:t>4th	Theodore Fronczak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3rd	Brandon Tea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2nd	Dylan Porter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1st	Ayden Satterlee</a:t>
            </a:r>
          </a:p>
          <a:p>
            <a:pPr lvl="1"/>
            <a:r>
              <a:rPr lang="en-US" dirty="0"/>
              <a:t>Ridgeview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0559248A-7691-4C98-8795-C1BA8DAAB1A6}"/>
    </a:ext>
  </a:extLst>
</a:theme>
</file>

<file path=ppt/theme/theme2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897BFD66-7767-4535-84A5-6F61A11E600F}"/>
    </a:ext>
  </a:extLst>
</a:theme>
</file>

<file path=ppt/theme/theme3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E59596CB-1111-4D22-A5E6-B387CC7A113B}"/>
    </a:ext>
  </a:extLst>
</a:theme>
</file>

<file path=ppt/theme/theme4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6E26DA06-CFCE-4EEE-9E8D-E0A10391B0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864</Words>
  <Application>Microsoft Office PowerPoint</Application>
  <PresentationFormat>Widescreen</PresentationFormat>
  <Paragraphs>217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Century Gothic</vt:lpstr>
      <vt:lpstr>Linux Libertine Capitals Semibold Italic Samll Caps</vt:lpstr>
      <vt:lpstr>Linux Libertine Capitals Small Caps</vt:lpstr>
      <vt:lpstr>Wingdings 3</vt:lpstr>
      <vt:lpstr>Wisp</vt:lpstr>
      <vt:lpstr>Master Slide</vt:lpstr>
      <vt:lpstr>Title Slides</vt:lpstr>
      <vt:lpstr>Text Slides</vt:lpstr>
      <vt:lpstr>PowerPoint Presentation</vt:lpstr>
      <vt:lpstr>Award Session 5</vt:lpstr>
      <vt:lpstr>Journalism</vt:lpstr>
      <vt:lpstr>Management Decision Making</vt:lpstr>
      <vt:lpstr>Management Information Systems</vt:lpstr>
      <vt:lpstr>Marketing</vt:lpstr>
      <vt:lpstr>Network Design</vt:lpstr>
      <vt:lpstr>Networking Concepts</vt:lpstr>
      <vt:lpstr>Organizational Leadership</vt:lpstr>
      <vt:lpstr>Parliamentary Procedure</vt:lpstr>
      <vt:lpstr>Personal Finance</vt:lpstr>
      <vt:lpstr>Political Science</vt:lpstr>
      <vt:lpstr>Securities and Investments</vt:lpstr>
      <vt:lpstr>Sports and Entertainment Management</vt:lpstr>
      <vt:lpstr>Next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Oechsner</dc:creator>
  <cp:lastModifiedBy>Carla Boulton</cp:lastModifiedBy>
  <cp:revision>8</cp:revision>
  <dcterms:created xsi:type="dcterms:W3CDTF">2020-04-14T22:50:21Z</dcterms:created>
  <dcterms:modified xsi:type="dcterms:W3CDTF">2020-04-20T15:03:53Z</dcterms:modified>
</cp:coreProperties>
</file>