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  <p:sldMasterId id="2147483675" r:id="rId2"/>
    <p:sldMasterId id="2147483677" r:id="rId3"/>
    <p:sldMasterId id="2147483681" r:id="rId4"/>
  </p:sldMasterIdLst>
  <p:sldIdLst>
    <p:sldId id="323" r:id="rId5"/>
    <p:sldId id="257" r:id="rId6"/>
    <p:sldId id="258" r:id="rId7"/>
    <p:sldId id="324" r:id="rId8"/>
    <p:sldId id="325" r:id="rId9"/>
    <p:sldId id="326" r:id="rId10"/>
    <p:sldId id="327" r:id="rId11"/>
    <p:sldId id="328" r:id="rId12"/>
    <p:sldId id="329" r:id="rId13"/>
    <p:sldId id="330" r:id="rId14"/>
    <p:sldId id="331" r:id="rId15"/>
    <p:sldId id="33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49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Versi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105930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[Don’t Delete This layout]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08EEBA4-0CA5-4DE7-91A4-A7C2BBAA127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447331" y="2010878"/>
            <a:ext cx="9605635" cy="344859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baseline="0"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lvl="0"/>
            <a:r>
              <a:rPr lang="en-US" dirty="0"/>
              <a:t>This layout is used for Blue Panda versioning. Deleting or modifying this slide can result in this template not being valid for Blue Panda to process.</a:t>
            </a:r>
          </a:p>
        </p:txBody>
      </p:sp>
    </p:spTree>
    <p:extLst>
      <p:ext uri="{BB962C8B-B14F-4D97-AF65-F5344CB8AC3E}">
        <p14:creationId xmlns:p14="http://schemas.microsoft.com/office/powerpoint/2010/main" val="401509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wd">
                    <p:tmPct val="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wd">
                    <p:tmPct val="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1016342" cy="132556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1pPr>
          </a:lstStyle>
          <a:p>
            <a:r>
              <a:rPr lang="en-US" dirty="0"/>
              <a:t>{</a:t>
            </a:r>
            <a:r>
              <a:rPr lang="en-US" dirty="0" err="1"/>
              <a:t>competition_name</a:t>
            </a:r>
            <a:r>
              <a:rPr lang="en-US" dirty="0"/>
              <a:t>}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32014" y="2142309"/>
            <a:ext cx="11527971" cy="3657600"/>
          </a:xfrm>
          <a:prstGeom prst="rect">
            <a:avLst/>
          </a:prstGeom>
        </p:spPr>
        <p:txBody>
          <a:bodyPr numCol="2">
            <a:normAutofit/>
          </a:bodyPr>
          <a:lstStyle>
            <a:lvl1pPr>
              <a:defRPr sz="1500">
                <a:solidFill>
                  <a:schemeClr val="tx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1pPr>
            <a:lvl2pPr>
              <a:defRPr sz="1500">
                <a:solidFill>
                  <a:schemeClr val="tx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2pPr>
            <a:lvl3pPr>
              <a:defRPr>
                <a:solidFill>
                  <a:schemeClr val="bg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3pPr>
            <a:lvl4pPr>
              <a:defRPr>
                <a:solidFill>
                  <a:schemeClr val="bg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4pPr>
            <a:lvl5pPr>
              <a:defRPr>
                <a:solidFill>
                  <a:schemeClr val="bg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5pPr>
          </a:lstStyle>
          <a:p>
            <a:pPr lvl="0"/>
            <a:r>
              <a:rPr lang="en-US" dirty="0"/>
              <a:t>{Place1}	{Name1}</a:t>
            </a:r>
          </a:p>
          <a:p>
            <a:pPr lvl="1"/>
            <a:r>
              <a:rPr lang="en-US" dirty="0"/>
              <a:t>{GroupName1}</a:t>
            </a:r>
          </a:p>
          <a:p>
            <a:pPr lvl="0"/>
            <a:r>
              <a:rPr lang="en-US" dirty="0"/>
              <a:t>{Place2}	{Name2}</a:t>
            </a:r>
          </a:p>
          <a:p>
            <a:pPr lvl="1"/>
            <a:r>
              <a:rPr lang="en-US" dirty="0"/>
              <a:t>{GroupName2}</a:t>
            </a:r>
          </a:p>
          <a:p>
            <a:pPr lvl="0"/>
            <a:r>
              <a:rPr lang="en-US" dirty="0"/>
              <a:t>{Place3}	{Name3}</a:t>
            </a:r>
          </a:p>
          <a:p>
            <a:pPr lvl="1"/>
            <a:r>
              <a:rPr lang="en-US" dirty="0"/>
              <a:t>{GroupName3}</a:t>
            </a:r>
          </a:p>
          <a:p>
            <a:pPr lvl="0"/>
            <a:r>
              <a:rPr lang="en-US" dirty="0"/>
              <a:t>{Place4}	{Name4}</a:t>
            </a:r>
          </a:p>
          <a:p>
            <a:pPr lvl="1"/>
            <a:r>
              <a:rPr lang="en-US" dirty="0"/>
              <a:t>{GroupName4}</a:t>
            </a:r>
          </a:p>
          <a:p>
            <a:pPr lvl="0"/>
            <a:r>
              <a:rPr lang="en-US" dirty="0"/>
              <a:t>{Place5}	{Name5}</a:t>
            </a:r>
          </a:p>
          <a:p>
            <a:pPr lvl="1"/>
            <a:r>
              <a:rPr lang="en-US" dirty="0"/>
              <a:t>{GroupName5}</a:t>
            </a:r>
          </a:p>
          <a:p>
            <a:pPr lvl="0"/>
            <a:r>
              <a:rPr lang="en-US" dirty="0"/>
              <a:t>{Place6}	{Name6}</a:t>
            </a:r>
          </a:p>
          <a:p>
            <a:pPr lvl="1"/>
            <a:r>
              <a:rPr lang="en-US" dirty="0"/>
              <a:t>{GroupName6}</a:t>
            </a:r>
          </a:p>
        </p:txBody>
      </p:sp>
    </p:spTree>
    <p:extLst>
      <p:ext uri="{BB962C8B-B14F-4D97-AF65-F5344CB8AC3E}">
        <p14:creationId xmlns:p14="http://schemas.microsoft.com/office/powerpoint/2010/main" val="4015062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04012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982910"/>
            <a:ext cx="12192000" cy="2923198"/>
          </a:xfrm>
          <a:prstGeom prst="rect">
            <a:avLst/>
          </a:prstGeom>
        </p:spPr>
        <p:txBody>
          <a:bodyPr anchor="ctr"/>
          <a:lstStyle>
            <a:lvl1pPr algn="ctr">
              <a:defRPr sz="10000" b="1" i="1">
                <a:solidFill>
                  <a:schemeClr val="bg1"/>
                </a:solidFill>
                <a:latin typeface="Linux Libertine Capitals Semibold Italic Samll Caps" charset="0"/>
                <a:ea typeface="Linux Libertine Capitals Semibold Italic Samll Caps" charset="0"/>
                <a:cs typeface="Linux Libertine Capitals Semibold Italic Samll Caps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070735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982910"/>
            <a:ext cx="12192000" cy="2923198"/>
          </a:xfrm>
          <a:prstGeom prst="rect">
            <a:avLst/>
          </a:prstGeom>
        </p:spPr>
        <p:txBody>
          <a:bodyPr anchor="ctr"/>
          <a:lstStyle>
            <a:lvl1pPr algn="ctr">
              <a:defRPr sz="10000" b="1" i="1">
                <a:solidFill>
                  <a:schemeClr val="bg1"/>
                </a:solidFill>
                <a:latin typeface="Linux Libertine Capitals Semibold Italic Samll Caps" charset="0"/>
                <a:ea typeface="Linux Libertine Capitals Semibold Italic Samll Caps" charset="0"/>
                <a:cs typeface="Linux Libertine Capitals Semibold Italic Samll Caps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9480064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982910"/>
            <a:ext cx="12192000" cy="2923198"/>
          </a:xfrm>
          <a:prstGeom prst="rect">
            <a:avLst/>
          </a:prstGeom>
        </p:spPr>
        <p:txBody>
          <a:bodyPr anchor="ctr"/>
          <a:lstStyle>
            <a:lvl1pPr algn="ctr">
              <a:defRPr sz="10000" b="1" i="1">
                <a:solidFill>
                  <a:srgbClr val="2E3AA0"/>
                </a:solidFill>
                <a:latin typeface="Linux Libertine Capitals Semibold Italic Samll Caps" charset="0"/>
                <a:ea typeface="Linux Libertine Capitals Semibold Italic Samll Caps" charset="0"/>
                <a:cs typeface="Linux Libertine Capitals Semibold Italic Samll Caps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4818518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1016342" cy="132556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2E3AA0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1pPr>
          </a:lstStyle>
          <a:p>
            <a:r>
              <a:rPr lang="en-US" dirty="0"/>
              <a:t>{</a:t>
            </a:r>
            <a:r>
              <a:rPr lang="en-US" dirty="0" err="1"/>
              <a:t>competition_name</a:t>
            </a:r>
            <a:r>
              <a:rPr lang="en-US" dirty="0"/>
              <a:t>}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32014" y="2142309"/>
            <a:ext cx="11527971" cy="3657600"/>
          </a:xfrm>
          <a:prstGeom prst="rect">
            <a:avLst/>
          </a:prstGeom>
        </p:spPr>
        <p:txBody>
          <a:bodyPr numCol="2"/>
          <a:lstStyle>
            <a:lvl1pPr>
              <a:defRPr>
                <a:solidFill>
                  <a:schemeClr val="tx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1pPr>
            <a:lvl2pPr>
              <a:defRPr>
                <a:solidFill>
                  <a:schemeClr val="tx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2pPr>
            <a:lvl3pPr>
              <a:defRPr>
                <a:solidFill>
                  <a:schemeClr val="bg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3pPr>
            <a:lvl4pPr>
              <a:defRPr>
                <a:solidFill>
                  <a:schemeClr val="bg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4pPr>
            <a:lvl5pPr>
              <a:defRPr>
                <a:solidFill>
                  <a:schemeClr val="bg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5pPr>
          </a:lstStyle>
          <a:p>
            <a:pPr lvl="0"/>
            <a:r>
              <a:rPr lang="en-US" dirty="0"/>
              <a:t>{Place1}	{Name1}</a:t>
            </a:r>
          </a:p>
          <a:p>
            <a:pPr lvl="1"/>
            <a:r>
              <a:rPr lang="en-US" dirty="0"/>
              <a:t>{GroupName1}</a:t>
            </a:r>
          </a:p>
          <a:p>
            <a:pPr lvl="0"/>
            <a:r>
              <a:rPr lang="en-US" dirty="0"/>
              <a:t>{Place2}	{Name2}</a:t>
            </a:r>
          </a:p>
          <a:p>
            <a:pPr lvl="1"/>
            <a:r>
              <a:rPr lang="en-US" dirty="0"/>
              <a:t>{GroupName2}</a:t>
            </a:r>
          </a:p>
          <a:p>
            <a:pPr lvl="0"/>
            <a:r>
              <a:rPr lang="en-US" dirty="0"/>
              <a:t>{Place3}	{Name3}</a:t>
            </a:r>
          </a:p>
          <a:p>
            <a:pPr lvl="1"/>
            <a:r>
              <a:rPr lang="en-US" dirty="0"/>
              <a:t>{GroupName3}</a:t>
            </a:r>
          </a:p>
          <a:p>
            <a:pPr lvl="0"/>
            <a:r>
              <a:rPr lang="en-US" dirty="0"/>
              <a:t>{Place4}	{Name4}</a:t>
            </a:r>
          </a:p>
          <a:p>
            <a:pPr lvl="1"/>
            <a:r>
              <a:rPr lang="en-US" dirty="0"/>
              <a:t>{GroupName4}</a:t>
            </a:r>
          </a:p>
          <a:p>
            <a:pPr lvl="0"/>
            <a:r>
              <a:rPr lang="en-US" dirty="0"/>
              <a:t>{Place5}	{Name5}</a:t>
            </a:r>
          </a:p>
          <a:p>
            <a:pPr lvl="1"/>
            <a:r>
              <a:rPr lang="en-US" dirty="0"/>
              <a:t>{GroupName5}</a:t>
            </a:r>
          </a:p>
          <a:p>
            <a:pPr lvl="0"/>
            <a:r>
              <a:rPr lang="en-US" dirty="0"/>
              <a:t>{Place6}	{Name6}</a:t>
            </a:r>
          </a:p>
          <a:p>
            <a:pPr lvl="1"/>
            <a:r>
              <a:rPr lang="en-US" dirty="0"/>
              <a:t>{GroupName6}</a:t>
            </a:r>
          </a:p>
        </p:txBody>
      </p:sp>
    </p:spTree>
    <p:extLst>
      <p:ext uri="{BB962C8B-B14F-4D97-AF65-F5344CB8AC3E}">
        <p14:creationId xmlns:p14="http://schemas.microsoft.com/office/powerpoint/2010/main" val="35165235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16342" cy="132556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2E3AA0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6571" y="2009422"/>
            <a:ext cx="11527971" cy="450567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1pPr>
            <a:lvl2pPr>
              <a:defRPr>
                <a:solidFill>
                  <a:schemeClr val="tx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2pPr>
            <a:lvl3pPr>
              <a:defRPr>
                <a:solidFill>
                  <a:schemeClr val="tx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3pPr>
            <a:lvl4pPr>
              <a:defRPr>
                <a:solidFill>
                  <a:schemeClr val="tx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4pPr>
            <a:lvl5pPr>
              <a:defRPr>
                <a:solidFill>
                  <a:schemeClr val="tx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65645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16342" cy="132556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6571" y="1975556"/>
            <a:ext cx="11527971" cy="453954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1pPr>
            <a:lvl2pPr>
              <a:defRPr>
                <a:solidFill>
                  <a:schemeClr val="tx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2pPr>
            <a:lvl3pPr>
              <a:defRPr>
                <a:solidFill>
                  <a:schemeClr val="tx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3pPr>
            <a:lvl4pPr>
              <a:defRPr>
                <a:solidFill>
                  <a:schemeClr val="tx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4pPr>
            <a:lvl5pPr>
              <a:defRPr>
                <a:solidFill>
                  <a:schemeClr val="tx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8227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464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1016342" cy="132556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1pPr>
          </a:lstStyle>
          <a:p>
            <a:r>
              <a:rPr lang="en-US" dirty="0"/>
              <a:t>{</a:t>
            </a:r>
            <a:r>
              <a:rPr lang="en-US" dirty="0" err="1"/>
              <a:t>competition_name</a:t>
            </a:r>
            <a:r>
              <a:rPr lang="en-US" dirty="0"/>
              <a:t>}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32014" y="2142309"/>
            <a:ext cx="11527971" cy="3657600"/>
          </a:xfrm>
          <a:prstGeom prst="rect">
            <a:avLst/>
          </a:prstGeom>
        </p:spPr>
        <p:txBody>
          <a:bodyPr numCol="2">
            <a:normAutofit/>
          </a:bodyPr>
          <a:lstStyle>
            <a:lvl1pPr>
              <a:defRPr sz="2000">
                <a:solidFill>
                  <a:schemeClr val="tx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1pPr>
            <a:lvl2pPr>
              <a:defRPr sz="2000">
                <a:solidFill>
                  <a:schemeClr val="tx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2pPr>
            <a:lvl3pPr>
              <a:defRPr>
                <a:solidFill>
                  <a:schemeClr val="bg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3pPr>
            <a:lvl4pPr>
              <a:defRPr>
                <a:solidFill>
                  <a:schemeClr val="bg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4pPr>
            <a:lvl5pPr>
              <a:defRPr>
                <a:solidFill>
                  <a:schemeClr val="bg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5pPr>
          </a:lstStyle>
          <a:p>
            <a:pPr lvl="0"/>
            <a:r>
              <a:rPr lang="en-US" dirty="0"/>
              <a:t>{Place1}	{Name1}</a:t>
            </a:r>
          </a:p>
          <a:p>
            <a:pPr lvl="1"/>
            <a:r>
              <a:rPr lang="en-US" dirty="0"/>
              <a:t>{GroupName1}</a:t>
            </a:r>
          </a:p>
          <a:p>
            <a:pPr lvl="0"/>
            <a:r>
              <a:rPr lang="en-US" dirty="0"/>
              <a:t>{Place2}	{Name2}</a:t>
            </a:r>
          </a:p>
          <a:p>
            <a:pPr lvl="1"/>
            <a:r>
              <a:rPr lang="en-US" dirty="0"/>
              <a:t>{GroupName2}</a:t>
            </a:r>
          </a:p>
          <a:p>
            <a:pPr lvl="0"/>
            <a:r>
              <a:rPr lang="en-US" dirty="0"/>
              <a:t>{Place3}	{Name3}</a:t>
            </a:r>
          </a:p>
          <a:p>
            <a:pPr lvl="1"/>
            <a:r>
              <a:rPr lang="en-US" dirty="0"/>
              <a:t>{GroupName3}</a:t>
            </a:r>
          </a:p>
          <a:p>
            <a:pPr lvl="0"/>
            <a:r>
              <a:rPr lang="en-US" dirty="0"/>
              <a:t>{Place4}	{Name4}</a:t>
            </a:r>
          </a:p>
          <a:p>
            <a:pPr lvl="1"/>
            <a:r>
              <a:rPr lang="en-US" dirty="0"/>
              <a:t>{GroupName4}</a:t>
            </a:r>
          </a:p>
          <a:p>
            <a:pPr lvl="0"/>
            <a:r>
              <a:rPr lang="en-US" dirty="0"/>
              <a:t>{Place5}	{Name5}</a:t>
            </a:r>
          </a:p>
          <a:p>
            <a:pPr lvl="1"/>
            <a:r>
              <a:rPr lang="en-US" dirty="0"/>
              <a:t>{GroupName5}</a:t>
            </a:r>
          </a:p>
          <a:p>
            <a:pPr lvl="0"/>
            <a:r>
              <a:rPr lang="en-US" dirty="0"/>
              <a:t>{Place6}	{Name6}</a:t>
            </a:r>
          </a:p>
          <a:p>
            <a:pPr lvl="1"/>
            <a:r>
              <a:rPr lang="en-US" dirty="0"/>
              <a:t>{GroupName6}</a:t>
            </a:r>
          </a:p>
        </p:txBody>
      </p:sp>
    </p:spTree>
    <p:extLst>
      <p:ext uri="{BB962C8B-B14F-4D97-AF65-F5344CB8AC3E}">
        <p14:creationId xmlns:p14="http://schemas.microsoft.com/office/powerpoint/2010/main" val="503080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etition_Winners_I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90"/>
            <a:ext cx="9605635" cy="9432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{</a:t>
            </a:r>
            <a:r>
              <a:rPr lang="en-US" dirty="0" err="1"/>
              <a:t>competition_name</a:t>
            </a:r>
            <a:r>
              <a:rPr lang="en-US" dirty="0"/>
              <a:t>}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9"/>
            <a:ext cx="9614087" cy="4107824"/>
          </a:xfrm>
        </p:spPr>
        <p:txBody>
          <a:bodyPr numCol="2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{Place1}	{Name1}</a:t>
            </a:r>
          </a:p>
          <a:p>
            <a:pPr lvl="1"/>
            <a:r>
              <a:rPr lang="en-US" dirty="0"/>
              <a:t>{GroupName1}</a:t>
            </a:r>
          </a:p>
          <a:p>
            <a:pPr lvl="0"/>
            <a:r>
              <a:rPr lang="en-US" dirty="0"/>
              <a:t>{Place2}	{Name2}</a:t>
            </a:r>
          </a:p>
          <a:p>
            <a:pPr lvl="1"/>
            <a:r>
              <a:rPr lang="en-US" dirty="0"/>
              <a:t>{GroupName2}</a:t>
            </a:r>
          </a:p>
          <a:p>
            <a:pPr lvl="0"/>
            <a:r>
              <a:rPr lang="en-US" dirty="0"/>
              <a:t>{Place3}	{Name3}</a:t>
            </a:r>
          </a:p>
          <a:p>
            <a:pPr lvl="1"/>
            <a:r>
              <a:rPr lang="en-US" dirty="0"/>
              <a:t>{GroupName3}</a:t>
            </a:r>
          </a:p>
          <a:p>
            <a:pPr lvl="0"/>
            <a:r>
              <a:rPr lang="en-US" dirty="0"/>
              <a:t>{Place4}	{Name4}</a:t>
            </a:r>
          </a:p>
          <a:p>
            <a:pPr lvl="1"/>
            <a:r>
              <a:rPr lang="en-US" dirty="0"/>
              <a:t>{GroupName4}</a:t>
            </a:r>
          </a:p>
          <a:p>
            <a:pPr lvl="0"/>
            <a:r>
              <a:rPr lang="en-US" dirty="0"/>
              <a:t>{Place5}	{Name5}</a:t>
            </a:r>
          </a:p>
          <a:p>
            <a:pPr lvl="1"/>
            <a:r>
              <a:rPr lang="en-US" dirty="0"/>
              <a:t>{GroupName5}</a:t>
            </a:r>
          </a:p>
          <a:p>
            <a:pPr lvl="0"/>
            <a:r>
              <a:rPr lang="en-US" dirty="0"/>
              <a:t>{Place6}	{Name6}</a:t>
            </a:r>
          </a:p>
          <a:p>
            <a:pPr lvl="1"/>
            <a:r>
              <a:rPr lang="en-US" dirty="0"/>
              <a:t>{GroupName6}</a:t>
            </a:r>
          </a:p>
          <a:p>
            <a:pPr lvl="0"/>
            <a:r>
              <a:rPr lang="en-US" dirty="0"/>
              <a:t>{Place7}	{Name7}</a:t>
            </a:r>
          </a:p>
          <a:p>
            <a:pPr lvl="1"/>
            <a:r>
              <a:rPr lang="en-US" dirty="0"/>
              <a:t>{GroupName7}</a:t>
            </a:r>
          </a:p>
          <a:p>
            <a:pPr lvl="0"/>
            <a:r>
              <a:rPr lang="en-US" dirty="0"/>
              <a:t>{Place8}	{Name8}</a:t>
            </a:r>
          </a:p>
          <a:p>
            <a:pPr lvl="1"/>
            <a:r>
              <a:rPr lang="en-US" dirty="0"/>
              <a:t>{GroupName8}</a:t>
            </a:r>
          </a:p>
          <a:p>
            <a:pPr lvl="0"/>
            <a:r>
              <a:rPr lang="en-US" dirty="0"/>
              <a:t>{Place9}	{Name9}</a:t>
            </a:r>
          </a:p>
          <a:p>
            <a:pPr lvl="1"/>
            <a:r>
              <a:rPr lang="en-US" dirty="0"/>
              <a:t>{GroupName9}</a:t>
            </a:r>
          </a:p>
          <a:p>
            <a:pPr lvl="0"/>
            <a:r>
              <a:rPr lang="en-US" dirty="0"/>
              <a:t>{Place10}	{Name10}</a:t>
            </a:r>
          </a:p>
          <a:p>
            <a:pPr lvl="1"/>
            <a:r>
              <a:rPr lang="en-US" dirty="0"/>
              <a:t>{GroupName10}</a:t>
            </a:r>
          </a:p>
          <a:p>
            <a:pPr lvl="1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255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etition_Winners_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{</a:t>
            </a:r>
            <a:r>
              <a:rPr lang="en-US" dirty="0" err="1"/>
              <a:t>competition_name</a:t>
            </a:r>
            <a:r>
              <a:rPr lang="en-US" dirty="0"/>
              <a:t>}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8"/>
            <a:ext cx="9614087" cy="3448595"/>
          </a:xfrm>
        </p:spPr>
        <p:txBody>
          <a:bodyPr numCol="2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{Place1}	{Name1}</a:t>
            </a:r>
          </a:p>
          <a:p>
            <a:pPr lvl="1"/>
            <a:r>
              <a:rPr lang="en-US" dirty="0"/>
              <a:t>{GroupName1}</a:t>
            </a:r>
          </a:p>
          <a:p>
            <a:pPr lvl="0"/>
            <a:r>
              <a:rPr lang="en-US" dirty="0"/>
              <a:t>{Place2}	{Name2}</a:t>
            </a:r>
          </a:p>
          <a:p>
            <a:pPr lvl="1"/>
            <a:r>
              <a:rPr lang="en-US" dirty="0"/>
              <a:t>{GroupName2}</a:t>
            </a:r>
          </a:p>
          <a:p>
            <a:pPr lvl="0"/>
            <a:r>
              <a:rPr lang="en-US" dirty="0"/>
              <a:t>{Place3}	{Name3}</a:t>
            </a:r>
          </a:p>
          <a:p>
            <a:pPr lvl="1"/>
            <a:r>
              <a:rPr lang="en-US" dirty="0"/>
              <a:t>{GroupName3}</a:t>
            </a:r>
          </a:p>
          <a:p>
            <a:pPr lvl="0"/>
            <a:r>
              <a:rPr lang="en-US" dirty="0"/>
              <a:t>{Place4}	{Name4}</a:t>
            </a:r>
          </a:p>
          <a:p>
            <a:pPr lvl="1"/>
            <a:r>
              <a:rPr lang="en-US" dirty="0"/>
              <a:t>{GroupName4}</a:t>
            </a:r>
          </a:p>
          <a:p>
            <a:pPr lvl="0"/>
            <a:r>
              <a:rPr lang="en-US" dirty="0"/>
              <a:t>{Place5}	{Name5}</a:t>
            </a:r>
          </a:p>
          <a:p>
            <a:pPr lvl="1"/>
            <a:r>
              <a:rPr lang="en-US" dirty="0"/>
              <a:t>{GroupName5}</a:t>
            </a:r>
          </a:p>
          <a:p>
            <a:pPr lvl="0"/>
            <a:r>
              <a:rPr lang="en-US" dirty="0"/>
              <a:t>{Place6}	{Name6}</a:t>
            </a:r>
          </a:p>
          <a:p>
            <a:pPr lvl="1"/>
            <a:r>
              <a:rPr lang="en-US" dirty="0"/>
              <a:t>{GroupName6}</a:t>
            </a:r>
          </a:p>
          <a:p>
            <a:pPr lvl="0"/>
            <a:r>
              <a:rPr lang="en-US" dirty="0"/>
              <a:t>{Place7}	{Name7}</a:t>
            </a:r>
          </a:p>
          <a:p>
            <a:pPr lvl="1"/>
            <a:r>
              <a:rPr lang="en-US" dirty="0"/>
              <a:t>{GroupName7}</a:t>
            </a:r>
          </a:p>
          <a:p>
            <a:pPr lvl="0"/>
            <a:r>
              <a:rPr lang="en-US" dirty="0"/>
              <a:t>{Place8}	{Name8}</a:t>
            </a:r>
          </a:p>
          <a:p>
            <a:pPr lvl="1"/>
            <a:r>
              <a:rPr lang="en-US" dirty="0"/>
              <a:t>{GroupName8}</a:t>
            </a:r>
          </a:p>
          <a:p>
            <a:pPr lvl="0"/>
            <a:r>
              <a:rPr lang="en-US" dirty="0"/>
              <a:t>{Place9}	{Name9}</a:t>
            </a:r>
          </a:p>
          <a:p>
            <a:pPr lvl="1"/>
            <a:r>
              <a:rPr lang="en-US" dirty="0"/>
              <a:t>{GroupName9}</a:t>
            </a:r>
          </a:p>
          <a:p>
            <a:pPr lvl="0"/>
            <a:r>
              <a:rPr lang="en-US" dirty="0"/>
              <a:t>{Place10}	{Name10}</a:t>
            </a:r>
          </a:p>
          <a:p>
            <a:pPr lvl="1"/>
            <a:r>
              <a:rPr lang="en-US" dirty="0"/>
              <a:t>{GroupName10}</a:t>
            </a:r>
          </a:p>
          <a:p>
            <a:pPr lvl="1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803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etition_Winners_Gro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{</a:t>
            </a:r>
            <a:r>
              <a:rPr lang="en-US" dirty="0" err="1"/>
              <a:t>competition_name</a:t>
            </a:r>
            <a:r>
              <a:rPr lang="en-US" dirty="0"/>
              <a:t>}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1" y="2010878"/>
            <a:ext cx="4645152" cy="3448595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lvl="0"/>
            <a:r>
              <a:rPr lang="en-US" dirty="0"/>
              <a:t>{Place1}	{GroupName1}</a:t>
            </a:r>
          </a:p>
          <a:p>
            <a:pPr lvl="0"/>
            <a:r>
              <a:rPr lang="en-US" dirty="0"/>
              <a:t>{Place2}	{GroupName2}</a:t>
            </a:r>
          </a:p>
          <a:p>
            <a:pPr lvl="0"/>
            <a:r>
              <a:rPr lang="en-US" dirty="0"/>
              <a:t>{Place3}	{GroupName3}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{Place4}	{GroupName4}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{Place5}	{GroupName5}</a:t>
            </a:r>
          </a:p>
          <a:p>
            <a:pPr lvl="0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C29F72-2C90-45AF-A005-7986A0D0F2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09700" y="2029512"/>
            <a:ext cx="4645152" cy="3448595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lvl="0"/>
            <a:r>
              <a:rPr lang="en-US" dirty="0"/>
              <a:t>{Place6}	{GroupName6}</a:t>
            </a:r>
          </a:p>
          <a:p>
            <a:pPr lvl="0"/>
            <a:r>
              <a:rPr lang="en-US" dirty="0"/>
              <a:t>{Place7}	{GroupName7}</a:t>
            </a:r>
          </a:p>
          <a:p>
            <a:pPr lvl="0"/>
            <a:r>
              <a:rPr lang="en-US" dirty="0"/>
              <a:t>{Place8}	{GroupName8}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{Place9}	{GroupName9}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{Place10}	{GroupName10}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811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wd">
                    <p:tmPct val="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wd">
                    <p:tmPct val="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etition_Precall_I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90"/>
            <a:ext cx="9605635" cy="9432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{</a:t>
            </a:r>
            <a:r>
              <a:rPr lang="en-US" dirty="0" err="1"/>
              <a:t>competition_name</a:t>
            </a:r>
            <a:r>
              <a:rPr lang="en-US" dirty="0"/>
              <a:t>}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9"/>
            <a:ext cx="9614087" cy="4107824"/>
          </a:xfrm>
        </p:spPr>
        <p:txBody>
          <a:bodyPr numCol="2"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{Name1}</a:t>
            </a:r>
          </a:p>
          <a:p>
            <a:pPr lvl="1"/>
            <a:r>
              <a:rPr lang="en-US" dirty="0"/>
              <a:t>{GroupName1}</a:t>
            </a:r>
          </a:p>
          <a:p>
            <a:pPr lvl="0"/>
            <a:r>
              <a:rPr lang="en-US" dirty="0"/>
              <a:t>{Name2}</a:t>
            </a:r>
          </a:p>
          <a:p>
            <a:pPr lvl="1"/>
            <a:r>
              <a:rPr lang="en-US" dirty="0"/>
              <a:t>{GroupName2}</a:t>
            </a:r>
          </a:p>
          <a:p>
            <a:pPr lvl="0"/>
            <a:r>
              <a:rPr lang="en-US" dirty="0"/>
              <a:t>{Name3}</a:t>
            </a:r>
          </a:p>
          <a:p>
            <a:pPr lvl="1"/>
            <a:r>
              <a:rPr lang="en-US" dirty="0"/>
              <a:t>{GroupName3}</a:t>
            </a:r>
          </a:p>
          <a:p>
            <a:pPr lvl="0"/>
            <a:r>
              <a:rPr lang="en-US" dirty="0"/>
              <a:t>{Name4}</a:t>
            </a:r>
          </a:p>
          <a:p>
            <a:pPr lvl="1"/>
            <a:r>
              <a:rPr lang="en-US" dirty="0"/>
              <a:t>{GroupName4}</a:t>
            </a:r>
          </a:p>
          <a:p>
            <a:pPr lvl="0"/>
            <a:r>
              <a:rPr lang="en-US" dirty="0"/>
              <a:t>{Name5}</a:t>
            </a:r>
          </a:p>
          <a:p>
            <a:pPr lvl="1"/>
            <a:r>
              <a:rPr lang="en-US" dirty="0"/>
              <a:t>{GroupName5}</a:t>
            </a:r>
          </a:p>
          <a:p>
            <a:pPr lvl="0"/>
            <a:r>
              <a:rPr lang="en-US" dirty="0"/>
              <a:t>{Name6}</a:t>
            </a:r>
          </a:p>
          <a:p>
            <a:pPr lvl="1"/>
            <a:r>
              <a:rPr lang="en-US" dirty="0"/>
              <a:t>{GroupName6}</a:t>
            </a:r>
          </a:p>
          <a:p>
            <a:pPr lvl="0"/>
            <a:r>
              <a:rPr lang="en-US" dirty="0"/>
              <a:t>{Name7}</a:t>
            </a:r>
          </a:p>
          <a:p>
            <a:pPr lvl="1"/>
            <a:r>
              <a:rPr lang="en-US" dirty="0"/>
              <a:t>{GroupName7}</a:t>
            </a:r>
          </a:p>
          <a:p>
            <a:pPr lvl="0"/>
            <a:r>
              <a:rPr lang="en-US" dirty="0"/>
              <a:t>{Name8}</a:t>
            </a:r>
          </a:p>
          <a:p>
            <a:pPr lvl="1"/>
            <a:r>
              <a:rPr lang="en-US" dirty="0"/>
              <a:t>{GroupName8}</a:t>
            </a:r>
          </a:p>
          <a:p>
            <a:pPr lvl="0"/>
            <a:r>
              <a:rPr lang="en-US" dirty="0"/>
              <a:t>{Name9}</a:t>
            </a:r>
          </a:p>
          <a:p>
            <a:pPr lvl="1"/>
            <a:r>
              <a:rPr lang="en-US" dirty="0"/>
              <a:t>{GroupName9}</a:t>
            </a:r>
          </a:p>
          <a:p>
            <a:pPr lvl="0"/>
            <a:r>
              <a:rPr lang="en-US" dirty="0"/>
              <a:t>{Name10}</a:t>
            </a:r>
          </a:p>
          <a:p>
            <a:pPr lvl="1"/>
            <a:r>
              <a:rPr lang="en-US" dirty="0"/>
              <a:t>{GroupName10}</a:t>
            </a:r>
          </a:p>
          <a:p>
            <a:pPr lvl="1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133B5739-9355-4A68-8BD3-EB671FADB653}"/>
              </a:ext>
            </a:extLst>
          </p:cNvPr>
          <p:cNvSpPr txBox="1">
            <a:spLocks/>
          </p:cNvSpPr>
          <p:nvPr userDrawn="1"/>
        </p:nvSpPr>
        <p:spPr>
          <a:xfrm>
            <a:off x="236937" y="193673"/>
            <a:ext cx="1976718" cy="5705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b="1" i="1" u="sng" dirty="0">
                <a:solidFill>
                  <a:schemeClr val="tx1"/>
                </a:solidFill>
              </a:rPr>
              <a:t>Pre-call</a:t>
            </a:r>
          </a:p>
        </p:txBody>
      </p:sp>
    </p:spTree>
    <p:extLst>
      <p:ext uri="{BB962C8B-B14F-4D97-AF65-F5344CB8AC3E}">
        <p14:creationId xmlns:p14="http://schemas.microsoft.com/office/powerpoint/2010/main" val="3207689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etition_Precall_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{</a:t>
            </a:r>
            <a:r>
              <a:rPr lang="en-US" dirty="0" err="1"/>
              <a:t>competition_name</a:t>
            </a:r>
            <a:r>
              <a:rPr lang="en-US" dirty="0"/>
              <a:t>}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A2471043-8ED4-4337-A0DA-F82DC0A0CC17}"/>
              </a:ext>
            </a:extLst>
          </p:cNvPr>
          <p:cNvSpPr txBox="1">
            <a:spLocks/>
          </p:cNvSpPr>
          <p:nvPr userDrawn="1"/>
        </p:nvSpPr>
        <p:spPr>
          <a:xfrm>
            <a:off x="236937" y="193673"/>
            <a:ext cx="1976718" cy="5705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b="1" i="1" u="sng" dirty="0">
                <a:solidFill>
                  <a:schemeClr val="tx1"/>
                </a:solidFill>
              </a:rPr>
              <a:t>Pre-call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1ADBF2A-988E-4CE4-A859-EB2E5AE7436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447330" y="2010879"/>
            <a:ext cx="9614087" cy="4107824"/>
          </a:xfrm>
        </p:spPr>
        <p:txBody>
          <a:bodyPr numCol="2"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{Name1}</a:t>
            </a:r>
          </a:p>
          <a:p>
            <a:pPr lvl="1"/>
            <a:r>
              <a:rPr lang="en-US" dirty="0"/>
              <a:t>{GroupName1}</a:t>
            </a:r>
          </a:p>
          <a:p>
            <a:pPr lvl="0"/>
            <a:r>
              <a:rPr lang="en-US" dirty="0"/>
              <a:t>{Name2}</a:t>
            </a:r>
          </a:p>
          <a:p>
            <a:pPr lvl="1"/>
            <a:r>
              <a:rPr lang="en-US" dirty="0"/>
              <a:t>{GroupName2}</a:t>
            </a:r>
          </a:p>
          <a:p>
            <a:pPr lvl="0"/>
            <a:r>
              <a:rPr lang="en-US" dirty="0"/>
              <a:t>{Name3}</a:t>
            </a:r>
          </a:p>
          <a:p>
            <a:pPr lvl="1"/>
            <a:r>
              <a:rPr lang="en-US" dirty="0"/>
              <a:t>{GroupName3}</a:t>
            </a:r>
          </a:p>
          <a:p>
            <a:pPr lvl="0"/>
            <a:r>
              <a:rPr lang="en-US" dirty="0"/>
              <a:t>{Name4}</a:t>
            </a:r>
          </a:p>
          <a:p>
            <a:pPr lvl="1"/>
            <a:r>
              <a:rPr lang="en-US" dirty="0"/>
              <a:t>{GroupName4}</a:t>
            </a:r>
          </a:p>
          <a:p>
            <a:pPr lvl="0"/>
            <a:r>
              <a:rPr lang="en-US" dirty="0"/>
              <a:t>{Name5}</a:t>
            </a:r>
          </a:p>
          <a:p>
            <a:pPr lvl="1"/>
            <a:r>
              <a:rPr lang="en-US" dirty="0"/>
              <a:t>{GroupName5}</a:t>
            </a:r>
          </a:p>
          <a:p>
            <a:pPr lvl="0"/>
            <a:r>
              <a:rPr lang="en-US" dirty="0"/>
              <a:t>{Name6}</a:t>
            </a:r>
          </a:p>
          <a:p>
            <a:pPr lvl="1"/>
            <a:r>
              <a:rPr lang="en-US" dirty="0"/>
              <a:t>{GroupName6}</a:t>
            </a:r>
          </a:p>
          <a:p>
            <a:pPr lvl="0"/>
            <a:r>
              <a:rPr lang="en-US" dirty="0"/>
              <a:t>{Name7}</a:t>
            </a:r>
          </a:p>
          <a:p>
            <a:pPr lvl="1"/>
            <a:r>
              <a:rPr lang="en-US" dirty="0"/>
              <a:t>{GroupName7}</a:t>
            </a:r>
          </a:p>
          <a:p>
            <a:pPr lvl="0"/>
            <a:r>
              <a:rPr lang="en-US" dirty="0"/>
              <a:t>{Name8}</a:t>
            </a:r>
          </a:p>
          <a:p>
            <a:pPr lvl="1"/>
            <a:r>
              <a:rPr lang="en-US" dirty="0"/>
              <a:t>{GroupName8}</a:t>
            </a:r>
          </a:p>
          <a:p>
            <a:pPr lvl="0"/>
            <a:r>
              <a:rPr lang="en-US" dirty="0"/>
              <a:t>{Name9}</a:t>
            </a:r>
          </a:p>
          <a:p>
            <a:pPr lvl="1"/>
            <a:r>
              <a:rPr lang="en-US" dirty="0"/>
              <a:t>{GroupName9}</a:t>
            </a:r>
          </a:p>
          <a:p>
            <a:pPr lvl="0"/>
            <a:r>
              <a:rPr lang="en-US" dirty="0"/>
              <a:t>{Name10}</a:t>
            </a:r>
          </a:p>
          <a:p>
            <a:pPr lvl="1"/>
            <a:r>
              <a:rPr lang="en-US" dirty="0"/>
              <a:t>{GroupName10}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77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etition_Precall_Gro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{</a:t>
            </a:r>
            <a:r>
              <a:rPr lang="en-US" dirty="0" err="1"/>
              <a:t>competition_name</a:t>
            </a:r>
            <a:r>
              <a:rPr lang="en-US" dirty="0"/>
              <a:t>}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1" y="2010878"/>
            <a:ext cx="4645152" cy="3448595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lvl="0"/>
            <a:r>
              <a:rPr lang="en-US" dirty="0"/>
              <a:t>{GroupName1}</a:t>
            </a:r>
          </a:p>
          <a:p>
            <a:pPr lvl="0"/>
            <a:r>
              <a:rPr lang="en-US" dirty="0"/>
              <a:t>{GroupName2}</a:t>
            </a:r>
          </a:p>
          <a:p>
            <a:pPr lvl="0"/>
            <a:r>
              <a:rPr lang="en-US" dirty="0"/>
              <a:t>{GroupName3}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{GroupName4}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{GroupName5}</a:t>
            </a:r>
          </a:p>
          <a:p>
            <a:pPr lvl="0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C29F72-2C90-45AF-A005-7986A0D0F2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09700" y="2029512"/>
            <a:ext cx="4645152" cy="3448595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lvl="0"/>
            <a:r>
              <a:rPr lang="en-US" dirty="0"/>
              <a:t>{GroupName6}</a:t>
            </a:r>
          </a:p>
          <a:p>
            <a:pPr lvl="0"/>
            <a:r>
              <a:rPr lang="en-US" dirty="0"/>
              <a:t>{GroupName7}</a:t>
            </a:r>
          </a:p>
          <a:p>
            <a:pPr lvl="0"/>
            <a:r>
              <a:rPr lang="en-US" dirty="0"/>
              <a:t>{GroupName8}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{GroupName9}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{GroupName10}</a:t>
            </a:r>
          </a:p>
          <a:p>
            <a:pPr lvl="0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36F4D5-8681-4425-930C-F420ACC3C14F}"/>
              </a:ext>
            </a:extLst>
          </p:cNvPr>
          <p:cNvSpPr txBox="1">
            <a:spLocks/>
          </p:cNvSpPr>
          <p:nvPr userDrawn="1"/>
        </p:nvSpPr>
        <p:spPr>
          <a:xfrm>
            <a:off x="236937" y="193673"/>
            <a:ext cx="1976718" cy="5705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b="1" i="1" u="sng" dirty="0">
                <a:solidFill>
                  <a:schemeClr val="tx1"/>
                </a:solidFill>
              </a:rPr>
              <a:t>Pre-call</a:t>
            </a:r>
          </a:p>
        </p:txBody>
      </p:sp>
    </p:spTree>
    <p:extLst>
      <p:ext uri="{BB962C8B-B14F-4D97-AF65-F5344CB8AC3E}">
        <p14:creationId xmlns:p14="http://schemas.microsoft.com/office/powerpoint/2010/main" val="365799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wd">
                    <p:tmPct val="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wd">
                    <p:tmPct val="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653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88" r:id="rId3"/>
    <p:sldLayoutId id="2147483665" r:id="rId4"/>
    <p:sldLayoutId id="2147483664" r:id="rId5"/>
    <p:sldLayoutId id="2147483662" r:id="rId6"/>
    <p:sldLayoutId id="2147483672" r:id="rId7"/>
    <p:sldLayoutId id="2147483673" r:id="rId8"/>
    <p:sldLayoutId id="2147483674" r:id="rId9"/>
    <p:sldLayoutId id="2147483663" r:id="rId10"/>
    <p:sldLayoutId id="214748370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1094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7429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5942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7012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ompetition_Winners_I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90"/>
            <a:ext cx="9605635" cy="9432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Client Service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9"/>
            <a:ext cx="9614087" cy="4107824"/>
          </a:xfrm>
        </p:spPr>
        <p:txBody>
          <a:bodyPr numCol="2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1st	Ayden Satterlee</a:t>
            </a:r>
          </a:p>
          <a:p>
            <a:pPr lvl="1"/>
            <a:r>
              <a:rPr lang="en-US" dirty="0"/>
              <a:t>Ridgeview High School</a:t>
            </a:r>
          </a:p>
          <a:p>
            <a:pPr lvl="0"/>
            <a:r>
              <a:rPr lang="en-US" dirty="0"/>
              <a:t>2nd	Hayley Braack</a:t>
            </a:r>
          </a:p>
          <a:p>
            <a:pPr lvl="1"/>
            <a:r>
              <a:rPr lang="en-US" dirty="0"/>
              <a:t>Oakland High School</a:t>
            </a:r>
          </a:p>
          <a:p>
            <a:pPr lvl="0"/>
            <a:r>
              <a:rPr lang="en-US" dirty="0"/>
              <a:t>3rd	Tosha Lopez</a:t>
            </a:r>
          </a:p>
          <a:p>
            <a:pPr lvl="1"/>
            <a:r>
              <a:rPr lang="en-US" dirty="0"/>
              <a:t>Scappoose High School</a:t>
            </a:r>
          </a:p>
          <a:p>
            <a:pPr lvl="0"/>
            <a:r>
              <a:rPr lang="en-US" dirty="0"/>
              <a:t>4th	Monserrat Hernandez</a:t>
            </a:r>
          </a:p>
          <a:p>
            <a:pPr lvl="1"/>
            <a:r>
              <a:rPr lang="en-US" dirty="0"/>
              <a:t>North Salem High School</a:t>
            </a:r>
          </a:p>
          <a:p>
            <a:pPr lvl="0"/>
            <a:r>
              <a:rPr lang="en-US" dirty="0"/>
              <a:t>5th	Victoria Smith</a:t>
            </a:r>
          </a:p>
          <a:p>
            <a:pPr lvl="1"/>
            <a:r>
              <a:rPr lang="en-US" dirty="0"/>
              <a:t>North Salem High School</a:t>
            </a:r>
          </a:p>
          <a:p>
            <a:pPr lvl="0"/>
            <a:r>
              <a:rPr lang="en-US" dirty="0"/>
              <a:t>6th	Makayla Mills</a:t>
            </a:r>
          </a:p>
          <a:p>
            <a:pPr lvl="1"/>
            <a:r>
              <a:rPr lang="en-US" dirty="0"/>
              <a:t>Baker Senior High School</a:t>
            </a:r>
          </a:p>
          <a:p>
            <a:pPr lvl="0"/>
            <a:r>
              <a:rPr lang="en-US" dirty="0"/>
              <a:t>7th	Hayden Paulsen</a:t>
            </a:r>
          </a:p>
          <a:p>
            <a:pPr lvl="1"/>
            <a:r>
              <a:rPr lang="en-US" dirty="0"/>
              <a:t>Baker Senior High School</a:t>
            </a:r>
          </a:p>
          <a:p>
            <a:pPr lvl="1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255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ompetition_Winners_I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90"/>
            <a:ext cx="9605635" cy="9432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Coding and 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9"/>
            <a:ext cx="9614087" cy="4107824"/>
          </a:xfrm>
        </p:spPr>
        <p:txBody>
          <a:bodyPr numCol="2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1st	Matthew Vu</a:t>
            </a:r>
          </a:p>
          <a:p>
            <a:pPr lvl="1"/>
            <a:r>
              <a:rPr lang="en-US" dirty="0"/>
              <a:t>Centennial High School</a:t>
            </a:r>
          </a:p>
          <a:p>
            <a:pPr lvl="1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255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ompetition_Winners_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Computer Game and Simulation 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8"/>
            <a:ext cx="9614087" cy="3448595"/>
          </a:xfrm>
        </p:spPr>
        <p:txBody>
          <a:bodyPr numCol="2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1st	Bishop, Powell</a:t>
            </a:r>
          </a:p>
          <a:p>
            <a:pPr lvl="1"/>
            <a:r>
              <a:rPr lang="en-US" dirty="0"/>
              <a:t>Roseburg Senior High School</a:t>
            </a:r>
          </a:p>
          <a:p>
            <a:pPr lvl="0"/>
            <a:r>
              <a:rPr lang="en-US" dirty="0"/>
              <a:t>2nd	Colwell, Colwell, Sather</a:t>
            </a:r>
          </a:p>
          <a:p>
            <a:pPr lvl="1"/>
            <a:r>
              <a:rPr lang="en-US" dirty="0"/>
              <a:t>Imbler High School</a:t>
            </a:r>
          </a:p>
          <a:p>
            <a:pPr lvl="0"/>
            <a:r>
              <a:rPr lang="en-US" dirty="0"/>
              <a:t>3rd	Dalby, Stich</a:t>
            </a:r>
          </a:p>
          <a:p>
            <a:pPr lvl="1"/>
            <a:r>
              <a:rPr lang="en-US" dirty="0"/>
              <a:t>Seaside Union High School</a:t>
            </a:r>
          </a:p>
          <a:p>
            <a:pPr lvl="1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8031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/>
              <a:t>Awards Session 6</a:t>
            </a:r>
          </a:p>
        </p:txBody>
      </p:sp>
    </p:spTree>
    <p:extLst>
      <p:ext uri="{BB962C8B-B14F-4D97-AF65-F5344CB8AC3E}">
        <p14:creationId xmlns:p14="http://schemas.microsoft.com/office/powerpoint/2010/main" val="545771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ompetition_Winners_I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90"/>
            <a:ext cx="9605635" cy="943228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9"/>
            <a:ext cx="9614087" cy="4107824"/>
          </a:xfrm>
        </p:spPr>
        <p:txBody>
          <a:bodyPr numCol="2"/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lvl="1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520308E3-3B22-4EC6-B8EF-923C9429ED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84232" y="5623262"/>
            <a:ext cx="1061798" cy="105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55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rev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ompetition_Winners_Gro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ML Community Service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1" y="2010878"/>
            <a:ext cx="4645152" cy="3448595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lvl="0"/>
            <a:r>
              <a:rPr lang="en-US" dirty="0"/>
              <a:t>1st	Coffenberry Middle Level</a:t>
            </a:r>
          </a:p>
          <a:p>
            <a:pPr lvl="0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C29F72-2C90-45AF-A005-7986A0D0F2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09700" y="2029512"/>
            <a:ext cx="4645152" cy="3448595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811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ompetition_Winners_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Critical Thinking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8"/>
            <a:ext cx="9614087" cy="3448595"/>
          </a:xfrm>
        </p:spPr>
        <p:txBody>
          <a:bodyPr numCol="2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1st	Tanzey</a:t>
            </a:r>
          </a:p>
          <a:p>
            <a:pPr lvl="1"/>
            <a:r>
              <a:rPr lang="en-US" dirty="0"/>
              <a:t>Wallowa Middle Level</a:t>
            </a:r>
          </a:p>
          <a:p>
            <a:pPr lvl="0"/>
            <a:r>
              <a:rPr lang="en-US" dirty="0"/>
              <a:t>2nd	Carpenter, Heze</a:t>
            </a:r>
          </a:p>
          <a:p>
            <a:pPr lvl="1"/>
            <a:r>
              <a:rPr lang="en-US" dirty="0"/>
              <a:t>Coffenberry Middle Level</a:t>
            </a:r>
          </a:p>
          <a:p>
            <a:pPr lvl="0"/>
            <a:r>
              <a:rPr lang="en-US" dirty="0"/>
              <a:t>3rd	Rieke</a:t>
            </a:r>
          </a:p>
          <a:p>
            <a:pPr lvl="1"/>
            <a:r>
              <a:rPr lang="en-US" dirty="0"/>
              <a:t>Imbler Middle Level</a:t>
            </a:r>
          </a:p>
          <a:p>
            <a:pPr lvl="1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8031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ompetition_Winners_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Creative Money Making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8"/>
            <a:ext cx="9614087" cy="3448595"/>
          </a:xfrm>
        </p:spPr>
        <p:txBody>
          <a:bodyPr numCol="2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1st	Ehleringer, Gates</a:t>
            </a:r>
          </a:p>
          <a:p>
            <a:pPr lvl="1"/>
            <a:r>
              <a:rPr lang="en-US" dirty="0"/>
              <a:t>Molalla Middle School</a:t>
            </a:r>
          </a:p>
          <a:p>
            <a:pPr lvl="0"/>
            <a:r>
              <a:rPr lang="en-US" dirty="0"/>
              <a:t>2nd	Malone, McCoy, McElmurry</a:t>
            </a:r>
          </a:p>
          <a:p>
            <a:pPr lvl="1"/>
            <a:r>
              <a:rPr lang="en-US" dirty="0"/>
              <a:t>Coffenberry Middle Level</a:t>
            </a:r>
          </a:p>
          <a:p>
            <a:pPr lvl="1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8031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ompetition_Winners_I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90"/>
            <a:ext cx="9605635" cy="9432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Creed Speaking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9"/>
            <a:ext cx="9614087" cy="4107824"/>
          </a:xfrm>
        </p:spPr>
        <p:txBody>
          <a:bodyPr numCol="2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1st	Ava Barnett</a:t>
            </a:r>
          </a:p>
          <a:p>
            <a:pPr lvl="1"/>
            <a:r>
              <a:rPr lang="en-US" dirty="0"/>
              <a:t>New Hope Christian Schools ML</a:t>
            </a:r>
          </a:p>
          <a:p>
            <a:pPr lvl="0"/>
            <a:r>
              <a:rPr lang="en-US" dirty="0"/>
              <a:t>2nd	Jessica Journigan</a:t>
            </a:r>
          </a:p>
          <a:p>
            <a:pPr lvl="1"/>
            <a:r>
              <a:rPr lang="en-US" dirty="0"/>
              <a:t>Wallowa Middle Level</a:t>
            </a:r>
          </a:p>
          <a:p>
            <a:pPr lvl="0"/>
            <a:r>
              <a:rPr lang="en-US" dirty="0"/>
              <a:t>3rd	Alexander Heze</a:t>
            </a:r>
          </a:p>
          <a:p>
            <a:pPr lvl="1"/>
            <a:r>
              <a:rPr lang="en-US" dirty="0"/>
              <a:t>Coffenberry Middle Level</a:t>
            </a:r>
          </a:p>
          <a:p>
            <a:pPr lvl="0"/>
            <a:r>
              <a:rPr lang="en-US" dirty="0"/>
              <a:t>4th	Jayda Cant</a:t>
            </a:r>
          </a:p>
          <a:p>
            <a:pPr lvl="1"/>
            <a:r>
              <a:rPr lang="en-US" dirty="0"/>
              <a:t>Imbler Middle Level</a:t>
            </a:r>
          </a:p>
          <a:p>
            <a:pPr lvl="0"/>
            <a:r>
              <a:rPr lang="en-US" dirty="0"/>
              <a:t>5th	Avonlea Crook</a:t>
            </a:r>
          </a:p>
          <a:p>
            <a:pPr lvl="1"/>
            <a:r>
              <a:rPr lang="en-US" dirty="0"/>
              <a:t>Imbler Middle Level</a:t>
            </a:r>
          </a:p>
          <a:p>
            <a:pPr lvl="1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255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ompetition_Winners_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Digital Gaming 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8"/>
            <a:ext cx="9614087" cy="3448595"/>
          </a:xfrm>
        </p:spPr>
        <p:txBody>
          <a:bodyPr numCol="2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1st	Burns, McKaig, Mola</a:t>
            </a:r>
          </a:p>
          <a:p>
            <a:pPr lvl="1"/>
            <a:r>
              <a:rPr lang="en-US" dirty="0"/>
              <a:t>Imbler Middle Level</a:t>
            </a:r>
          </a:p>
          <a:p>
            <a:pPr lvl="1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8031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ompetition_Winners_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Broadcast Journalism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8"/>
            <a:ext cx="9614087" cy="3448595"/>
          </a:xfrm>
        </p:spPr>
        <p:txBody>
          <a:bodyPr numCol="2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1st	Chen, Matviyenko, Oros</a:t>
            </a:r>
          </a:p>
          <a:p>
            <a:pPr lvl="1"/>
            <a:r>
              <a:rPr lang="en-US" dirty="0"/>
              <a:t>Seaside Union High School</a:t>
            </a:r>
          </a:p>
          <a:p>
            <a:pPr lvl="0"/>
            <a:r>
              <a:rPr lang="en-US" dirty="0"/>
              <a:t>2nd	Beachy, Cross</a:t>
            </a:r>
          </a:p>
          <a:p>
            <a:pPr lvl="1"/>
            <a:r>
              <a:rPr lang="en-US" dirty="0"/>
              <a:t>Hidden Valley High School</a:t>
            </a:r>
          </a:p>
          <a:p>
            <a:pPr lvl="0"/>
            <a:r>
              <a:rPr lang="en-US" dirty="0"/>
              <a:t>3rd	Kuenzi, Towery</a:t>
            </a:r>
          </a:p>
          <a:p>
            <a:pPr lvl="1"/>
            <a:r>
              <a:rPr lang="en-US" dirty="0"/>
              <a:t>Silverton High School</a:t>
            </a:r>
          </a:p>
          <a:p>
            <a:pPr lvl="0"/>
            <a:r>
              <a:rPr lang="en-US" dirty="0"/>
              <a:t>4th	Busciglio, House</a:t>
            </a:r>
          </a:p>
          <a:p>
            <a:pPr lvl="1"/>
            <a:r>
              <a:rPr lang="en-US" dirty="0"/>
              <a:t>Oakland High School</a:t>
            </a:r>
          </a:p>
          <a:p>
            <a:pPr lvl="0"/>
            <a:r>
              <a:rPr lang="en-US" dirty="0"/>
              <a:t>5th	Berry, Lien</a:t>
            </a:r>
          </a:p>
          <a:p>
            <a:pPr lvl="1"/>
            <a:r>
              <a:rPr lang="en-US" dirty="0"/>
              <a:t>Baker Senior High School</a:t>
            </a:r>
          </a:p>
          <a:p>
            <a:pPr lvl="0"/>
            <a:r>
              <a:rPr lang="en-US" dirty="0"/>
              <a:t>6th	Ashby, Draper, Romans</a:t>
            </a:r>
          </a:p>
          <a:p>
            <a:pPr lvl="1"/>
            <a:r>
              <a:rPr lang="en-US" dirty="0"/>
              <a:t>Nyssa High School</a:t>
            </a:r>
          </a:p>
          <a:p>
            <a:pPr lvl="1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8031624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egon Template.potx" id="{71C928F2-23C5-4666-9AC8-16BCBA088451}" vid="{0559248A-7691-4C98-8795-C1BA8DAAB1A6}"/>
    </a:ext>
  </a:extLst>
</a:theme>
</file>

<file path=ppt/theme/theme2.xml><?xml version="1.0" encoding="utf-8"?>
<a:theme xmlns:a="http://schemas.openxmlformats.org/drawingml/2006/main" name="Master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egon Template.potx" id="{71C928F2-23C5-4666-9AC8-16BCBA088451}" vid="{897BFD66-7767-4535-84A5-6F61A11E600F}"/>
    </a:ext>
  </a:extLst>
</a:theme>
</file>

<file path=ppt/theme/theme3.xml><?xml version="1.0" encoding="utf-8"?>
<a:theme xmlns:a="http://schemas.openxmlformats.org/drawingml/2006/main" name="Title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egon Template.potx" id="{71C928F2-23C5-4666-9AC8-16BCBA088451}" vid="{E59596CB-1111-4D22-A5E6-B387CC7A113B}"/>
    </a:ext>
  </a:extLst>
</a:theme>
</file>

<file path=ppt/theme/theme4.xml><?xml version="1.0" encoding="utf-8"?>
<a:theme xmlns:a="http://schemas.openxmlformats.org/drawingml/2006/main" name="Text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egon Template.potx" id="{71C928F2-23C5-4666-9AC8-16BCBA088451}" vid="{6E26DA06-CFCE-4EEE-9E8D-E0A10391B03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</TotalTime>
  <Words>262</Words>
  <Application>Microsoft Office PowerPoint</Application>
  <PresentationFormat>Widescreen</PresentationFormat>
  <Paragraphs>67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Century Gothic</vt:lpstr>
      <vt:lpstr>Linux Libertine Capitals Semibold Italic Samll Caps</vt:lpstr>
      <vt:lpstr>Linux Libertine Capitals Small Caps</vt:lpstr>
      <vt:lpstr>Wingdings 3</vt:lpstr>
      <vt:lpstr>Wisp</vt:lpstr>
      <vt:lpstr>Master Slide</vt:lpstr>
      <vt:lpstr>Title Slides</vt:lpstr>
      <vt:lpstr>Text Slides</vt:lpstr>
      <vt:lpstr>PowerPoint Presentation</vt:lpstr>
      <vt:lpstr>Awards Session 6</vt:lpstr>
      <vt:lpstr>PowerPoint Presentation</vt:lpstr>
      <vt:lpstr>ML Community Service Project</vt:lpstr>
      <vt:lpstr>Critical Thinking</vt:lpstr>
      <vt:lpstr>Creative Money Making</vt:lpstr>
      <vt:lpstr>Creed Speaking</vt:lpstr>
      <vt:lpstr>Digital Gaming Theory</vt:lpstr>
      <vt:lpstr>Broadcast Journalism</vt:lpstr>
      <vt:lpstr>Client Service</vt:lpstr>
      <vt:lpstr>Coding and Programming</vt:lpstr>
      <vt:lpstr>Computer Game and Simulation Programming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Oechsner</dc:creator>
  <cp:lastModifiedBy>Carla Boulton</cp:lastModifiedBy>
  <cp:revision>8</cp:revision>
  <dcterms:created xsi:type="dcterms:W3CDTF">2020-04-14T22:50:21Z</dcterms:created>
  <dcterms:modified xsi:type="dcterms:W3CDTF">2020-04-28T17:28:15Z</dcterms:modified>
</cp:coreProperties>
</file>