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75" r:id="rId2"/>
    <p:sldMasterId id="2147483677" r:id="rId3"/>
    <p:sldMasterId id="2147483681" r:id="rId4"/>
  </p:sldMasterIdLst>
  <p:sldIdLst>
    <p:sldId id="323" r:id="rId5"/>
    <p:sldId id="257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Vers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105930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[Don’t Delete This layout]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8EEBA4-0CA5-4DE7-91A4-A7C2BBAA127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9605635" cy="344859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baseline="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This layout is used for Blue Panda versioning. Deleting or modifying this slide can result in this template not being valid for Blue Panda to process.</a:t>
            </a:r>
          </a:p>
        </p:txBody>
      </p:sp>
    </p:spTree>
    <p:extLst>
      <p:ext uri="{BB962C8B-B14F-4D97-AF65-F5344CB8AC3E}">
        <p14:creationId xmlns:p14="http://schemas.microsoft.com/office/powerpoint/2010/main" val="401509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2014" y="2142309"/>
            <a:ext cx="11527971" cy="3657600"/>
          </a:xfrm>
          <a:prstGeom prst="rect">
            <a:avLst/>
          </a:prstGeom>
        </p:spPr>
        <p:txBody>
          <a:bodyPr numCol="2">
            <a:normAutofit/>
          </a:bodyPr>
          <a:lstStyle>
            <a:lvl1pPr>
              <a:defRPr sz="1500"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 sz="1500"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</p:txBody>
      </p:sp>
    </p:spTree>
    <p:extLst>
      <p:ext uri="{BB962C8B-B14F-4D97-AF65-F5344CB8AC3E}">
        <p14:creationId xmlns:p14="http://schemas.microsoft.com/office/powerpoint/2010/main" val="4015062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401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82910"/>
            <a:ext cx="12192000" cy="2923198"/>
          </a:xfrm>
          <a:prstGeom prst="rect">
            <a:avLst/>
          </a:prstGeom>
        </p:spPr>
        <p:txBody>
          <a:bodyPr anchor="ctr"/>
          <a:lstStyle>
            <a:lvl1pPr algn="ctr">
              <a:defRPr sz="10000" b="1" i="1">
                <a:solidFill>
                  <a:schemeClr val="bg1"/>
                </a:solidFill>
                <a:latin typeface="Linux Libertine Capitals Semibold Italic Samll Caps" charset="0"/>
                <a:ea typeface="Linux Libertine Capitals Semibold Italic Samll Caps" charset="0"/>
                <a:cs typeface="Linux Libertine Capitals Semibold Italic Samll Caps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70735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82910"/>
            <a:ext cx="12192000" cy="2923198"/>
          </a:xfrm>
          <a:prstGeom prst="rect">
            <a:avLst/>
          </a:prstGeom>
        </p:spPr>
        <p:txBody>
          <a:bodyPr anchor="ctr"/>
          <a:lstStyle>
            <a:lvl1pPr algn="ctr">
              <a:defRPr sz="10000" b="1" i="1">
                <a:solidFill>
                  <a:schemeClr val="bg1"/>
                </a:solidFill>
                <a:latin typeface="Linux Libertine Capitals Semibold Italic Samll Caps" charset="0"/>
                <a:ea typeface="Linux Libertine Capitals Semibold Italic Samll Caps" charset="0"/>
                <a:cs typeface="Linux Libertine Capitals Semibold Italic Samll Caps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48006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82910"/>
            <a:ext cx="12192000" cy="2923198"/>
          </a:xfrm>
          <a:prstGeom prst="rect">
            <a:avLst/>
          </a:prstGeom>
        </p:spPr>
        <p:txBody>
          <a:bodyPr anchor="ctr"/>
          <a:lstStyle>
            <a:lvl1pPr algn="ctr">
              <a:defRPr sz="10000" b="1" i="1">
                <a:solidFill>
                  <a:srgbClr val="2E3AA0"/>
                </a:solidFill>
                <a:latin typeface="Linux Libertine Capitals Semibold Italic Samll Caps" charset="0"/>
                <a:ea typeface="Linux Libertine Capitals Semibold Italic Samll Caps" charset="0"/>
                <a:cs typeface="Linux Libertine Capitals Semibold Italic Samll Caps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81851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2E3AA0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2014" y="2142309"/>
            <a:ext cx="11527971" cy="3657600"/>
          </a:xfrm>
          <a:prstGeom prst="rect">
            <a:avLst/>
          </a:prstGeom>
        </p:spPr>
        <p:txBody>
          <a:bodyPr numCol="2"/>
          <a:lstStyle>
            <a:lvl1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</p:txBody>
      </p:sp>
    </p:spTree>
    <p:extLst>
      <p:ext uri="{BB962C8B-B14F-4D97-AF65-F5344CB8AC3E}">
        <p14:creationId xmlns:p14="http://schemas.microsoft.com/office/powerpoint/2010/main" val="3516523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2E3AA0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6571" y="2009422"/>
            <a:ext cx="11527971" cy="45056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6564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6571" y="1975556"/>
            <a:ext cx="11527971" cy="45395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22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6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1016342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2014" y="2142309"/>
            <a:ext cx="11527971" cy="3657600"/>
          </a:xfrm>
          <a:prstGeom prst="rect">
            <a:avLst/>
          </a:prstGeom>
        </p:spPr>
        <p:txBody>
          <a:bodyPr numCol="2">
            <a:normAutofit/>
          </a:bodyPr>
          <a:lstStyle>
            <a:lvl1pPr>
              <a:defRPr sz="2000"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1pPr>
            <a:lvl2pPr>
              <a:defRPr sz="2000">
                <a:solidFill>
                  <a:schemeClr val="tx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2pPr>
            <a:lvl3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3pPr>
            <a:lvl4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4pPr>
            <a:lvl5pPr>
              <a:defRPr>
                <a:solidFill>
                  <a:schemeClr val="bg1"/>
                </a:solidFill>
                <a:latin typeface="Linux Libertine Capitals Small Caps" charset="0"/>
                <a:ea typeface="Linux Libertine Capitals Small Caps" charset="0"/>
                <a:cs typeface="Linux Libertine Capitals Small Caps" charset="0"/>
              </a:defRPr>
            </a:lvl5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</p:txBody>
      </p:sp>
    </p:spTree>
    <p:extLst>
      <p:ext uri="{BB962C8B-B14F-4D97-AF65-F5344CB8AC3E}">
        <p14:creationId xmlns:p14="http://schemas.microsoft.com/office/powerpoint/2010/main" val="503080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  <a:p>
            <a:pPr lvl="0"/>
            <a:r>
              <a:rPr lang="en-US" dirty="0"/>
              <a:t>{Place7}	{Name7}</a:t>
            </a:r>
          </a:p>
          <a:p>
            <a:pPr lvl="1"/>
            <a:r>
              <a:rPr lang="en-US" dirty="0"/>
              <a:t>{GroupName7}</a:t>
            </a:r>
          </a:p>
          <a:p>
            <a:pPr lvl="0"/>
            <a:r>
              <a:rPr lang="en-US" dirty="0"/>
              <a:t>{Place8}	{Name8}</a:t>
            </a:r>
          </a:p>
          <a:p>
            <a:pPr lvl="1"/>
            <a:r>
              <a:rPr lang="en-US" dirty="0"/>
              <a:t>{GroupName8}</a:t>
            </a:r>
          </a:p>
          <a:p>
            <a:pPr lvl="0"/>
            <a:r>
              <a:rPr lang="en-US" dirty="0"/>
              <a:t>{Place9}	{Name9}</a:t>
            </a:r>
          </a:p>
          <a:p>
            <a:pPr lvl="1"/>
            <a:r>
              <a:rPr lang="en-US" dirty="0"/>
              <a:t>{GroupName9}</a:t>
            </a:r>
          </a:p>
          <a:p>
            <a:pPr lvl="0"/>
            <a:r>
              <a:rPr lang="en-US" dirty="0"/>
              <a:t>{Place10}	{Name10}</a:t>
            </a:r>
          </a:p>
          <a:p>
            <a:pPr lvl="1"/>
            <a:r>
              <a:rPr lang="en-US" dirty="0"/>
              <a:t>{GroupName10}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Winners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14087" cy="3448595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{Place1}	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{Place2}	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{Place3}	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{Place4}	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{Place5}	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{Place6}	{Name6}</a:t>
            </a:r>
          </a:p>
          <a:p>
            <a:pPr lvl="1"/>
            <a:r>
              <a:rPr lang="en-US" dirty="0"/>
              <a:t>{GroupName6}</a:t>
            </a:r>
          </a:p>
          <a:p>
            <a:pPr lvl="0"/>
            <a:r>
              <a:rPr lang="en-US" dirty="0"/>
              <a:t>{Place7}	{Name7}</a:t>
            </a:r>
          </a:p>
          <a:p>
            <a:pPr lvl="1"/>
            <a:r>
              <a:rPr lang="en-US" dirty="0"/>
              <a:t>{GroupName7}</a:t>
            </a:r>
          </a:p>
          <a:p>
            <a:pPr lvl="0"/>
            <a:r>
              <a:rPr lang="en-US" dirty="0"/>
              <a:t>{Place8}	{Name8}</a:t>
            </a:r>
          </a:p>
          <a:p>
            <a:pPr lvl="1"/>
            <a:r>
              <a:rPr lang="en-US" dirty="0"/>
              <a:t>{GroupName8}</a:t>
            </a:r>
          </a:p>
          <a:p>
            <a:pPr lvl="0"/>
            <a:r>
              <a:rPr lang="en-US" dirty="0"/>
              <a:t>{Place9}	{Name9}</a:t>
            </a:r>
          </a:p>
          <a:p>
            <a:pPr lvl="1"/>
            <a:r>
              <a:rPr lang="en-US" dirty="0"/>
              <a:t>{GroupName9}</a:t>
            </a:r>
          </a:p>
          <a:p>
            <a:pPr lvl="0"/>
            <a:r>
              <a:rPr lang="en-US" dirty="0"/>
              <a:t>{Place10}	{Name10}</a:t>
            </a:r>
          </a:p>
          <a:p>
            <a:pPr lvl="1"/>
            <a:r>
              <a:rPr lang="en-US" dirty="0"/>
              <a:t>{GroupName10}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3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Winners_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{Place1}	{GroupName1}</a:t>
            </a:r>
          </a:p>
          <a:p>
            <a:pPr lvl="0"/>
            <a:r>
              <a:rPr lang="en-US" dirty="0"/>
              <a:t>{Place2}	{GroupName2}</a:t>
            </a:r>
          </a:p>
          <a:p>
            <a:pPr lvl="0"/>
            <a:r>
              <a:rPr lang="en-US" dirty="0"/>
              <a:t>{Place3}	{GroupName3}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{Place4}	{GroupName4}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{Place5}	{GroupName5}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{Place6}	{GroupName6}</a:t>
            </a:r>
          </a:p>
          <a:p>
            <a:pPr lvl="0"/>
            <a:r>
              <a:rPr lang="en-US" dirty="0"/>
              <a:t>{Place7}	{GroupName7}</a:t>
            </a:r>
          </a:p>
          <a:p>
            <a:pPr lvl="0"/>
            <a:r>
              <a:rPr lang="en-US" dirty="0"/>
              <a:t>{Place8}	{GroupName8}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{Place9}	{GroupName9}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{Place10}	{GroupName10}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1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Precall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{Name6}</a:t>
            </a:r>
          </a:p>
          <a:p>
            <a:pPr lvl="1"/>
            <a:r>
              <a:rPr lang="en-US" dirty="0"/>
              <a:t>{GroupName6}</a:t>
            </a:r>
          </a:p>
          <a:p>
            <a:pPr lvl="0"/>
            <a:r>
              <a:rPr lang="en-US" dirty="0"/>
              <a:t>{Name7}</a:t>
            </a:r>
          </a:p>
          <a:p>
            <a:pPr lvl="1"/>
            <a:r>
              <a:rPr lang="en-US" dirty="0"/>
              <a:t>{GroupName7}</a:t>
            </a:r>
          </a:p>
          <a:p>
            <a:pPr lvl="0"/>
            <a:r>
              <a:rPr lang="en-US" dirty="0"/>
              <a:t>{Name8}</a:t>
            </a:r>
          </a:p>
          <a:p>
            <a:pPr lvl="1"/>
            <a:r>
              <a:rPr lang="en-US" dirty="0"/>
              <a:t>{GroupName8}</a:t>
            </a:r>
          </a:p>
          <a:p>
            <a:pPr lvl="0"/>
            <a:r>
              <a:rPr lang="en-US" dirty="0"/>
              <a:t>{Name9}</a:t>
            </a:r>
          </a:p>
          <a:p>
            <a:pPr lvl="1"/>
            <a:r>
              <a:rPr lang="en-US" dirty="0"/>
              <a:t>{GroupName9}</a:t>
            </a:r>
          </a:p>
          <a:p>
            <a:pPr lvl="0"/>
            <a:r>
              <a:rPr lang="en-US" dirty="0"/>
              <a:t>{Name10}</a:t>
            </a:r>
          </a:p>
          <a:p>
            <a:pPr lvl="1"/>
            <a:r>
              <a:rPr lang="en-US" dirty="0"/>
              <a:t>{GroupName10}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33B5739-9355-4A68-8BD3-EB671FADB653}"/>
              </a:ext>
            </a:extLst>
          </p:cNvPr>
          <p:cNvSpPr txBox="1">
            <a:spLocks/>
          </p:cNvSpPr>
          <p:nvPr userDrawn="1"/>
        </p:nvSpPr>
        <p:spPr>
          <a:xfrm>
            <a:off x="236937" y="193673"/>
            <a:ext cx="1976718" cy="5705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i="1" u="sng" dirty="0">
                <a:solidFill>
                  <a:schemeClr val="tx1"/>
                </a:solidFill>
              </a:rPr>
              <a:t>Pre-call</a:t>
            </a:r>
          </a:p>
        </p:txBody>
      </p:sp>
    </p:spTree>
    <p:extLst>
      <p:ext uri="{BB962C8B-B14F-4D97-AF65-F5344CB8AC3E}">
        <p14:creationId xmlns:p14="http://schemas.microsoft.com/office/powerpoint/2010/main" val="320768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Precall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A2471043-8ED4-4337-A0DA-F82DC0A0CC17}"/>
              </a:ext>
            </a:extLst>
          </p:cNvPr>
          <p:cNvSpPr txBox="1">
            <a:spLocks/>
          </p:cNvSpPr>
          <p:nvPr userDrawn="1"/>
        </p:nvSpPr>
        <p:spPr>
          <a:xfrm>
            <a:off x="236937" y="193673"/>
            <a:ext cx="1976718" cy="5705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i="1" u="sng" dirty="0">
                <a:solidFill>
                  <a:schemeClr val="tx1"/>
                </a:solidFill>
              </a:rPr>
              <a:t>Pre-call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ADBF2A-988E-4CE4-A859-EB2E5AE7436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{Name1}</a:t>
            </a:r>
          </a:p>
          <a:p>
            <a:pPr lvl="1"/>
            <a:r>
              <a:rPr lang="en-US" dirty="0"/>
              <a:t>{GroupName1}</a:t>
            </a:r>
          </a:p>
          <a:p>
            <a:pPr lvl="0"/>
            <a:r>
              <a:rPr lang="en-US" dirty="0"/>
              <a:t>{Name2}</a:t>
            </a:r>
          </a:p>
          <a:p>
            <a:pPr lvl="1"/>
            <a:r>
              <a:rPr lang="en-US" dirty="0"/>
              <a:t>{GroupName2}</a:t>
            </a:r>
          </a:p>
          <a:p>
            <a:pPr lvl="0"/>
            <a:r>
              <a:rPr lang="en-US" dirty="0"/>
              <a:t>{Name3}</a:t>
            </a:r>
          </a:p>
          <a:p>
            <a:pPr lvl="1"/>
            <a:r>
              <a:rPr lang="en-US" dirty="0"/>
              <a:t>{GroupName3}</a:t>
            </a:r>
          </a:p>
          <a:p>
            <a:pPr lvl="0"/>
            <a:r>
              <a:rPr lang="en-US" dirty="0"/>
              <a:t>{Name4}</a:t>
            </a:r>
          </a:p>
          <a:p>
            <a:pPr lvl="1"/>
            <a:r>
              <a:rPr lang="en-US" dirty="0"/>
              <a:t>{GroupName4}</a:t>
            </a:r>
          </a:p>
          <a:p>
            <a:pPr lvl="0"/>
            <a:r>
              <a:rPr lang="en-US" dirty="0"/>
              <a:t>{Name5}</a:t>
            </a:r>
          </a:p>
          <a:p>
            <a:pPr lvl="1"/>
            <a:r>
              <a:rPr lang="en-US" dirty="0"/>
              <a:t>{GroupName5}</a:t>
            </a:r>
          </a:p>
          <a:p>
            <a:pPr lvl="0"/>
            <a:r>
              <a:rPr lang="en-US" dirty="0"/>
              <a:t>{Name6}</a:t>
            </a:r>
          </a:p>
          <a:p>
            <a:pPr lvl="1"/>
            <a:r>
              <a:rPr lang="en-US" dirty="0"/>
              <a:t>{GroupName6}</a:t>
            </a:r>
          </a:p>
          <a:p>
            <a:pPr lvl="0"/>
            <a:r>
              <a:rPr lang="en-US" dirty="0"/>
              <a:t>{Name7}</a:t>
            </a:r>
          </a:p>
          <a:p>
            <a:pPr lvl="1"/>
            <a:r>
              <a:rPr lang="en-US" dirty="0"/>
              <a:t>{GroupName7}</a:t>
            </a:r>
          </a:p>
          <a:p>
            <a:pPr lvl="0"/>
            <a:r>
              <a:rPr lang="en-US" dirty="0"/>
              <a:t>{Name8}</a:t>
            </a:r>
          </a:p>
          <a:p>
            <a:pPr lvl="1"/>
            <a:r>
              <a:rPr lang="en-US" dirty="0"/>
              <a:t>{GroupName8}</a:t>
            </a:r>
          </a:p>
          <a:p>
            <a:pPr lvl="0"/>
            <a:r>
              <a:rPr lang="en-US" dirty="0"/>
              <a:t>{Name9}</a:t>
            </a:r>
          </a:p>
          <a:p>
            <a:pPr lvl="1"/>
            <a:r>
              <a:rPr lang="en-US" dirty="0"/>
              <a:t>{GroupName9}</a:t>
            </a:r>
          </a:p>
          <a:p>
            <a:pPr lvl="0"/>
            <a:r>
              <a:rPr lang="en-US" dirty="0"/>
              <a:t>{Name10}</a:t>
            </a:r>
          </a:p>
          <a:p>
            <a:pPr lvl="1"/>
            <a:r>
              <a:rPr lang="en-US" dirty="0"/>
              <a:t>{GroupName10}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_Precall_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{</a:t>
            </a:r>
            <a:r>
              <a:rPr lang="en-US" dirty="0" err="1"/>
              <a:t>competition_name</a:t>
            </a:r>
            <a:r>
              <a:rPr lang="en-US" dirty="0"/>
              <a:t>}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{GroupName1}</a:t>
            </a:r>
          </a:p>
          <a:p>
            <a:pPr lvl="0"/>
            <a:r>
              <a:rPr lang="en-US" dirty="0"/>
              <a:t>{GroupName2}</a:t>
            </a:r>
          </a:p>
          <a:p>
            <a:pPr lvl="0"/>
            <a:r>
              <a:rPr lang="en-US" dirty="0"/>
              <a:t>{GroupName3}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{GroupName4}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{GroupName5}</a:t>
            </a:r>
          </a:p>
          <a:p>
            <a:pPr lvl="0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C29F72-2C90-45AF-A005-7986A0D0F26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09700" y="2029512"/>
            <a:ext cx="4645152" cy="3448595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lvl2pPr>
          </a:lstStyle>
          <a:p>
            <a:pPr lvl="0"/>
            <a:r>
              <a:rPr lang="en-US" dirty="0"/>
              <a:t>{GroupName6}</a:t>
            </a:r>
          </a:p>
          <a:p>
            <a:pPr lvl="0"/>
            <a:r>
              <a:rPr lang="en-US" dirty="0"/>
              <a:t>{GroupName7}</a:t>
            </a:r>
          </a:p>
          <a:p>
            <a:pPr lvl="0"/>
            <a:r>
              <a:rPr lang="en-US" dirty="0"/>
              <a:t>{GroupName8}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{GroupName9}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{GroupName10}</a:t>
            </a:r>
          </a:p>
          <a:p>
            <a:pPr lvl="0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36F4D5-8681-4425-930C-F420ACC3C14F}"/>
              </a:ext>
            </a:extLst>
          </p:cNvPr>
          <p:cNvSpPr txBox="1">
            <a:spLocks/>
          </p:cNvSpPr>
          <p:nvPr userDrawn="1"/>
        </p:nvSpPr>
        <p:spPr>
          <a:xfrm>
            <a:off x="236937" y="193673"/>
            <a:ext cx="1976718" cy="5705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i="1" u="sng" dirty="0">
                <a:solidFill>
                  <a:schemeClr val="tx1"/>
                </a:solidFill>
              </a:rPr>
              <a:t>Pre-call</a:t>
            </a:r>
          </a:p>
        </p:txBody>
      </p:sp>
    </p:spTree>
    <p:extLst>
      <p:ext uri="{BB962C8B-B14F-4D97-AF65-F5344CB8AC3E}">
        <p14:creationId xmlns:p14="http://schemas.microsoft.com/office/powerpoint/2010/main" val="36579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wd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65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88" r:id="rId3"/>
    <p:sldLayoutId id="2147483665" r:id="rId4"/>
    <p:sldLayoutId id="2147483664" r:id="rId5"/>
    <p:sldLayoutId id="2147483662" r:id="rId6"/>
    <p:sldLayoutId id="2147483672" r:id="rId7"/>
    <p:sldLayoutId id="2147483673" r:id="rId8"/>
    <p:sldLayoutId id="2147483674" r:id="rId9"/>
    <p:sldLayoutId id="2147483663" r:id="rId10"/>
    <p:sldLayoutId id="214748370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09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742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94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012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Public Service Announcement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14087" cy="3448595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5th	Eufragio Morales, Eufragio Morales, Pritchard</a:t>
            </a:r>
          </a:p>
          <a:p>
            <a:pPr lvl="1"/>
            <a:r>
              <a:rPr lang="en-US" dirty="0"/>
              <a:t>Molalla High School</a:t>
            </a:r>
          </a:p>
          <a:p>
            <a:pPr lvl="0"/>
            <a:r>
              <a:rPr lang="en-US" dirty="0"/>
              <a:t>4th	Gilmore, Harper, Sandlin</a:t>
            </a:r>
          </a:p>
          <a:p>
            <a:pPr lvl="1"/>
            <a:r>
              <a:rPr lang="en-US" dirty="0"/>
              <a:t>Mountain View High School</a:t>
            </a:r>
          </a:p>
          <a:p>
            <a:pPr lvl="0"/>
            <a:r>
              <a:rPr lang="en-US" dirty="0"/>
              <a:t>3rd	Cordero, Lamar</a:t>
            </a:r>
          </a:p>
          <a:p>
            <a:pPr lvl="1"/>
            <a:r>
              <a:rPr lang="en-US" dirty="0"/>
              <a:t>Hidden Valley High School</a:t>
            </a:r>
          </a:p>
          <a:p>
            <a:pPr lvl="0"/>
            <a:r>
              <a:rPr lang="en-US" dirty="0"/>
              <a:t>2nd	Caballero, Patzer</a:t>
            </a:r>
          </a:p>
          <a:p>
            <a:pPr lvl="1"/>
            <a:r>
              <a:rPr lang="en-US" dirty="0"/>
              <a:t>North Marion High School</a:t>
            </a:r>
          </a:p>
          <a:p>
            <a:pPr lvl="0"/>
            <a:r>
              <a:rPr lang="en-US" dirty="0"/>
              <a:t>1st	Masse, Varner</a:t>
            </a:r>
          </a:p>
          <a:p>
            <a:pPr lvl="1"/>
            <a:r>
              <a:rPr lang="en-US" dirty="0"/>
              <a:t>Seaside Union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31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Publication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14087" cy="3448595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1st	Castro, Higdon, Wunderlich</a:t>
            </a:r>
          </a:p>
          <a:p>
            <a:pPr lvl="1"/>
            <a:r>
              <a:rPr lang="en-US" dirty="0"/>
              <a:t>Seaside Union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31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Social Media 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14087" cy="3448595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5th	Crume, Yunker, Zumhofe</a:t>
            </a:r>
          </a:p>
          <a:p>
            <a:pPr lvl="1"/>
            <a:r>
              <a:rPr lang="en-US" dirty="0"/>
              <a:t>New Hope Christian School</a:t>
            </a:r>
          </a:p>
          <a:p>
            <a:pPr lvl="0"/>
            <a:r>
              <a:rPr lang="en-US" dirty="0"/>
              <a:t>4th	Treat, Whitmore</a:t>
            </a:r>
          </a:p>
          <a:p>
            <a:pPr lvl="1"/>
            <a:r>
              <a:rPr lang="en-US" dirty="0"/>
              <a:t>Imbler High School</a:t>
            </a:r>
          </a:p>
          <a:p>
            <a:pPr lvl="0"/>
            <a:r>
              <a:rPr lang="en-US" dirty="0"/>
              <a:t>3rd	Wise</a:t>
            </a:r>
          </a:p>
          <a:p>
            <a:pPr lvl="1"/>
            <a:r>
              <a:rPr lang="en-US" dirty="0"/>
              <a:t>Baker Senior High School</a:t>
            </a:r>
          </a:p>
          <a:p>
            <a:pPr lvl="0"/>
            <a:r>
              <a:rPr lang="en-US" dirty="0"/>
              <a:t>2nd	Gill, Jennings</a:t>
            </a:r>
          </a:p>
          <a:p>
            <a:pPr lvl="1"/>
            <a:r>
              <a:rPr lang="en-US" dirty="0"/>
              <a:t>Lincoln High School</a:t>
            </a:r>
          </a:p>
          <a:p>
            <a:pPr lvl="0"/>
            <a:r>
              <a:rPr lang="en-US" dirty="0"/>
              <a:t>1st	Hernandez, Quach</a:t>
            </a:r>
          </a:p>
          <a:p>
            <a:pPr lvl="1"/>
            <a:r>
              <a:rPr lang="en-US" dirty="0"/>
              <a:t>North Salem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31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Awards Session 7</a:t>
            </a:r>
          </a:p>
        </p:txBody>
      </p:sp>
    </p:spTree>
    <p:extLst>
      <p:ext uri="{BB962C8B-B14F-4D97-AF65-F5344CB8AC3E}">
        <p14:creationId xmlns:p14="http://schemas.microsoft.com/office/powerpoint/2010/main" val="54577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Elevator Speech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7th	Olivia Roberts</a:t>
            </a:r>
          </a:p>
          <a:p>
            <a:pPr lvl="1"/>
            <a:r>
              <a:rPr lang="en-US" dirty="0"/>
              <a:t>Coffenberry Middle Level</a:t>
            </a:r>
          </a:p>
          <a:p>
            <a:pPr lvl="0"/>
            <a:r>
              <a:rPr lang="en-US" dirty="0"/>
              <a:t>6th	Samuel Haley</a:t>
            </a:r>
          </a:p>
          <a:p>
            <a:pPr lvl="1"/>
            <a:r>
              <a:rPr lang="en-US" dirty="0"/>
              <a:t>New Hope Christian Schools ML</a:t>
            </a:r>
          </a:p>
          <a:p>
            <a:pPr lvl="0"/>
            <a:r>
              <a:rPr lang="en-US" dirty="0"/>
              <a:t>5th	Colten Strohmeyer</a:t>
            </a:r>
          </a:p>
          <a:p>
            <a:pPr lvl="1"/>
            <a:r>
              <a:rPr lang="en-US" dirty="0"/>
              <a:t>Molalla Middle School</a:t>
            </a:r>
          </a:p>
          <a:p>
            <a:pPr lvl="0"/>
            <a:r>
              <a:rPr lang="en-US" dirty="0"/>
              <a:t>4th	Kale Bingaman</a:t>
            </a:r>
          </a:p>
          <a:p>
            <a:pPr lvl="1"/>
            <a:r>
              <a:rPr lang="en-US" dirty="0"/>
              <a:t>Imbler Middle Level</a:t>
            </a:r>
          </a:p>
          <a:p>
            <a:pPr lvl="0"/>
            <a:r>
              <a:rPr lang="en-US" dirty="0"/>
              <a:t>3rd	Henry Treat</a:t>
            </a:r>
          </a:p>
          <a:p>
            <a:pPr lvl="1"/>
            <a:r>
              <a:rPr lang="en-US" dirty="0"/>
              <a:t>Imbler Middle Level</a:t>
            </a:r>
          </a:p>
          <a:p>
            <a:pPr lvl="0"/>
            <a:r>
              <a:rPr lang="en-US" dirty="0"/>
              <a:t>2nd	Tayler Bowles</a:t>
            </a:r>
          </a:p>
          <a:p>
            <a:pPr lvl="1"/>
            <a:r>
              <a:rPr lang="en-US" dirty="0"/>
              <a:t>Imbler Middle Level</a:t>
            </a:r>
          </a:p>
          <a:p>
            <a:pPr lvl="0"/>
            <a:r>
              <a:rPr lang="en-US" dirty="0"/>
              <a:t>1st	Emmalyn Barnett</a:t>
            </a:r>
          </a:p>
          <a:p>
            <a:pPr lvl="1"/>
            <a:r>
              <a:rPr lang="en-US" dirty="0"/>
              <a:t>New Hope Christian Schools ML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Spread the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14087" cy="3448595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1st	Chavez Morfin, Ehleringer</a:t>
            </a:r>
          </a:p>
          <a:p>
            <a:pPr lvl="1"/>
            <a:r>
              <a:rPr lang="en-US" dirty="0"/>
              <a:t>Molalla Middle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31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90"/>
            <a:ext cx="9605635" cy="9432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The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9"/>
            <a:ext cx="9614087" cy="4107824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3rd	Timothy Haley</a:t>
            </a:r>
          </a:p>
          <a:p>
            <a:pPr lvl="1"/>
            <a:r>
              <a:rPr lang="en-US" dirty="0"/>
              <a:t>New Hope Christian Schools ML</a:t>
            </a:r>
          </a:p>
          <a:p>
            <a:pPr lvl="0"/>
            <a:r>
              <a:rPr lang="en-US" dirty="0"/>
              <a:t>2nd	Jayda Cant</a:t>
            </a:r>
          </a:p>
          <a:p>
            <a:pPr lvl="1"/>
            <a:r>
              <a:rPr lang="en-US" dirty="0"/>
              <a:t>Imbler Middle Level</a:t>
            </a:r>
          </a:p>
          <a:p>
            <a:pPr lvl="0"/>
            <a:r>
              <a:rPr lang="en-US" dirty="0"/>
              <a:t>1st	Kale Bingaman</a:t>
            </a:r>
          </a:p>
          <a:p>
            <a:pPr lvl="1"/>
            <a:r>
              <a:rPr lang="en-US" dirty="0"/>
              <a:t>Imbler Middle Level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55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The Tank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14087" cy="3448595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3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E-Business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14087" cy="3448595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6th	Fierling</a:t>
            </a:r>
          </a:p>
          <a:p>
            <a:pPr lvl="1"/>
            <a:r>
              <a:rPr lang="en-US" dirty="0"/>
              <a:t>Molalla High School</a:t>
            </a:r>
          </a:p>
          <a:p>
            <a:pPr lvl="0"/>
            <a:r>
              <a:rPr lang="en-US" dirty="0"/>
              <a:t>5th	Patterson</a:t>
            </a:r>
          </a:p>
          <a:p>
            <a:pPr lvl="1"/>
            <a:r>
              <a:rPr lang="en-US" dirty="0"/>
              <a:t>North Marion High School</a:t>
            </a:r>
          </a:p>
          <a:p>
            <a:pPr lvl="0"/>
            <a:r>
              <a:rPr lang="en-US" dirty="0"/>
              <a:t>4th	Fraser, Kirby, Santiago</a:t>
            </a:r>
          </a:p>
          <a:p>
            <a:pPr lvl="1"/>
            <a:r>
              <a:rPr lang="en-US" dirty="0"/>
              <a:t>Seaside Union High School</a:t>
            </a:r>
          </a:p>
          <a:p>
            <a:pPr lvl="0"/>
            <a:r>
              <a:rPr lang="en-US" dirty="0"/>
              <a:t>3rd	Benson, Niehaus</a:t>
            </a:r>
          </a:p>
          <a:p>
            <a:pPr lvl="1"/>
            <a:r>
              <a:rPr lang="en-US" dirty="0"/>
              <a:t>Baker Senior High School</a:t>
            </a:r>
          </a:p>
          <a:p>
            <a:pPr lvl="0"/>
            <a:r>
              <a:rPr lang="en-US" dirty="0"/>
              <a:t>2nd	Patel</a:t>
            </a:r>
          </a:p>
          <a:p>
            <a:pPr lvl="1"/>
            <a:r>
              <a:rPr lang="en-US" dirty="0"/>
              <a:t>Ridgeview High School</a:t>
            </a:r>
          </a:p>
          <a:p>
            <a:pPr lvl="0"/>
            <a:r>
              <a:rPr lang="en-US" dirty="0"/>
              <a:t>1st	Martinez-Ordonez, Parker</a:t>
            </a:r>
          </a:p>
          <a:p>
            <a:pPr lvl="1"/>
            <a:r>
              <a:rPr lang="en-US" dirty="0"/>
              <a:t>Centennial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31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Emerging Business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14087" cy="3448595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6th	Estabrooks</a:t>
            </a:r>
          </a:p>
          <a:p>
            <a:pPr lvl="1"/>
            <a:r>
              <a:rPr lang="en-US" dirty="0"/>
              <a:t>Baker Senior High School</a:t>
            </a:r>
          </a:p>
          <a:p>
            <a:pPr lvl="0"/>
            <a:r>
              <a:rPr lang="en-US" dirty="0"/>
              <a:t>5th	Rinkle, Yates</a:t>
            </a:r>
          </a:p>
          <a:p>
            <a:pPr lvl="1"/>
            <a:r>
              <a:rPr lang="en-US" dirty="0"/>
              <a:t>Oakland High School</a:t>
            </a:r>
          </a:p>
          <a:p>
            <a:pPr lvl="0"/>
            <a:r>
              <a:rPr lang="en-US" dirty="0"/>
              <a:t>4th	Burky, Hewitt</a:t>
            </a:r>
          </a:p>
          <a:p>
            <a:pPr lvl="1"/>
            <a:r>
              <a:rPr lang="en-US" dirty="0"/>
              <a:t>Roseburg Senior High School</a:t>
            </a:r>
          </a:p>
          <a:p>
            <a:pPr lvl="0"/>
            <a:r>
              <a:rPr lang="en-US" dirty="0"/>
              <a:t>3rd	Dela Cruz, Gouge</a:t>
            </a:r>
          </a:p>
          <a:p>
            <a:pPr lvl="1"/>
            <a:r>
              <a:rPr lang="en-US" dirty="0"/>
              <a:t>Roseburg Senior High School</a:t>
            </a:r>
          </a:p>
          <a:p>
            <a:pPr lvl="0"/>
            <a:r>
              <a:rPr lang="en-US" dirty="0"/>
              <a:t>2nd	Peterson, Sahr</a:t>
            </a:r>
          </a:p>
          <a:p>
            <a:pPr lvl="1"/>
            <a:r>
              <a:rPr lang="en-US" dirty="0"/>
              <a:t>Hidden Valley High School</a:t>
            </a:r>
          </a:p>
          <a:p>
            <a:pPr lvl="0"/>
            <a:r>
              <a:rPr lang="en-US" dirty="0"/>
              <a:t>1st	Bassett, Gomez</a:t>
            </a:r>
          </a:p>
          <a:p>
            <a:pPr lvl="1"/>
            <a:r>
              <a:rPr lang="en-US" dirty="0"/>
              <a:t>Canby High School</a:t>
            </a:r>
          </a:p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31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etition_Winners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943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Mobile Application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447330" y="2010878"/>
            <a:ext cx="9614087" cy="3448595"/>
          </a:xfrm>
        </p:spPr>
        <p:txBody>
          <a:bodyPr numCol="2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2pPr>
          </a:lstStyle>
          <a:p>
            <a:pPr lvl="1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3162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gon Template.potx" id="{71C928F2-23C5-4666-9AC8-16BCBA088451}" vid="{0559248A-7691-4C98-8795-C1BA8DAAB1A6}"/>
    </a:ext>
  </a:extLst>
</a:theme>
</file>

<file path=ppt/theme/theme2.xml><?xml version="1.0" encoding="utf-8"?>
<a:theme xmlns:a="http://schemas.openxmlformats.org/drawingml/2006/main" name="Mast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gon Template.potx" id="{71C928F2-23C5-4666-9AC8-16BCBA088451}" vid="{897BFD66-7767-4535-84A5-6F61A11E600F}"/>
    </a:ext>
  </a:extLst>
</a:theme>
</file>

<file path=ppt/theme/theme3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gon Template.potx" id="{71C928F2-23C5-4666-9AC8-16BCBA088451}" vid="{E59596CB-1111-4D22-A5E6-B387CC7A113B}"/>
    </a:ext>
  </a:extLst>
</a:theme>
</file>

<file path=ppt/theme/theme4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egon Template.potx" id="{71C928F2-23C5-4666-9AC8-16BCBA088451}" vid="{6E26DA06-CFCE-4EEE-9E8D-E0A10391B03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314</Words>
  <Application>Microsoft Office PowerPoint</Application>
  <PresentationFormat>Widescreen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Century Gothic</vt:lpstr>
      <vt:lpstr>Linux Libertine Capitals Semibold Italic Samll Caps</vt:lpstr>
      <vt:lpstr>Linux Libertine Capitals Small Caps</vt:lpstr>
      <vt:lpstr>Wingdings 3</vt:lpstr>
      <vt:lpstr>Wisp</vt:lpstr>
      <vt:lpstr>Master Slide</vt:lpstr>
      <vt:lpstr>Title Slides</vt:lpstr>
      <vt:lpstr>Text Slides</vt:lpstr>
      <vt:lpstr>PowerPoint Presentation</vt:lpstr>
      <vt:lpstr>Awards Session 7</vt:lpstr>
      <vt:lpstr>Elevator Speech</vt:lpstr>
      <vt:lpstr>Spread the Word</vt:lpstr>
      <vt:lpstr>The Interview</vt:lpstr>
      <vt:lpstr>The Tank</vt:lpstr>
      <vt:lpstr>E-Business</vt:lpstr>
      <vt:lpstr>Emerging Business Issues</vt:lpstr>
      <vt:lpstr>Mobile Application Development</vt:lpstr>
      <vt:lpstr>Public Service Announcement</vt:lpstr>
      <vt:lpstr>Publication Design</vt:lpstr>
      <vt:lpstr>Social Media Campaign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Oechsner</dc:creator>
  <cp:lastModifiedBy>Carla Boulton</cp:lastModifiedBy>
  <cp:revision>8</cp:revision>
  <dcterms:created xsi:type="dcterms:W3CDTF">2020-04-14T22:50:21Z</dcterms:created>
  <dcterms:modified xsi:type="dcterms:W3CDTF">2020-04-30T02:50:10Z</dcterms:modified>
</cp:coreProperties>
</file>