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Word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9th	Brandon Liang</a:t>
            </a:r>
          </a:p>
          <a:p>
            <a:pPr lvl="1"/>
            <a:r>
              <a:rPr lang="en-US" dirty="0"/>
              <a:t>Tigard High School</a:t>
            </a:r>
          </a:p>
          <a:p>
            <a:pPr lvl="0"/>
            <a:r>
              <a:rPr lang="en-US" dirty="0"/>
              <a:t>9th	Rory Hill</a:t>
            </a:r>
          </a:p>
          <a:p>
            <a:pPr lvl="1"/>
            <a:r>
              <a:rPr lang="en-US" dirty="0"/>
              <a:t>Union High School</a:t>
            </a:r>
          </a:p>
          <a:p>
            <a:pPr lvl="0"/>
            <a:r>
              <a:rPr lang="en-US" dirty="0"/>
              <a:t>8th	Macy Clemens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7th	Danika Brannon</a:t>
            </a:r>
          </a:p>
          <a:p>
            <a:pPr lvl="1"/>
            <a:r>
              <a:rPr lang="en-US" dirty="0"/>
              <a:t>North Douglas High School</a:t>
            </a:r>
          </a:p>
          <a:p>
            <a:pPr lvl="0"/>
            <a:r>
              <a:rPr lang="en-US" dirty="0"/>
              <a:t>6th	Jack Hunt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5th	Tyler Spoon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4th	Monica Villarreal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3rd	Sydney Bolyard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2nd	Jimena Caballero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1st	Macy Thomas</a:t>
            </a:r>
          </a:p>
          <a:p>
            <a:pPr lvl="1"/>
            <a:r>
              <a:rPr lang="en-US" dirty="0"/>
              <a:t>McLoughlin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Business Financial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3rd	House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2nd	Mayhugh, Rodriguez, Seppa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1st	Garlinghouse, Hawker</a:t>
            </a:r>
          </a:p>
          <a:p>
            <a:pPr lvl="1"/>
            <a:r>
              <a:rPr lang="en-US" dirty="0"/>
              <a:t>Silverton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8th	Bell, Justice, Theiler</a:t>
            </a:r>
          </a:p>
          <a:p>
            <a:pPr lvl="1"/>
            <a:r>
              <a:rPr lang="en-US" dirty="0"/>
              <a:t>La Grande High School</a:t>
            </a:r>
          </a:p>
          <a:p>
            <a:pPr lvl="0"/>
            <a:r>
              <a:rPr lang="en-US" dirty="0"/>
              <a:t>7th	Ivanov</a:t>
            </a:r>
          </a:p>
          <a:p>
            <a:pPr lvl="1"/>
            <a:r>
              <a:rPr lang="en-US" dirty="0"/>
              <a:t>McNary High School</a:t>
            </a:r>
          </a:p>
          <a:p>
            <a:pPr lvl="0"/>
            <a:r>
              <a:rPr lang="en-US" dirty="0"/>
              <a:t>6th	Castleton-Rudolph, Martin, Salvador Lopez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5th	Callaham, Devin</a:t>
            </a:r>
          </a:p>
          <a:p>
            <a:pPr lvl="1"/>
            <a:r>
              <a:rPr lang="en-US" dirty="0"/>
              <a:t>Elgin High School</a:t>
            </a:r>
          </a:p>
          <a:p>
            <a:pPr lvl="0"/>
            <a:r>
              <a:rPr lang="en-US" dirty="0"/>
              <a:t>4th	Hawker, Hupp, Johnston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3rd	Bello, Flores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2nd	Beachy, Cross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1st	Eck</a:t>
            </a:r>
          </a:p>
          <a:p>
            <a:pPr lvl="1"/>
            <a:r>
              <a:rPr lang="en-US" dirty="0"/>
              <a:t>Bonanza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Award Session 1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American Enterprise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6th	Mazama High School</a:t>
            </a:r>
          </a:p>
          <a:p>
            <a:pPr lvl="0"/>
            <a:r>
              <a:rPr lang="en-US" dirty="0"/>
              <a:t>5th	Molalla High School</a:t>
            </a:r>
          </a:p>
          <a:p>
            <a:pPr lvl="0"/>
            <a:r>
              <a:rPr lang="en-US" dirty="0"/>
              <a:t>4th	Elgin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3rd	Hidden Valley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2nd	Seaside Union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1st	Imbler High School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Community Service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9th	Elgin High School</a:t>
            </a:r>
          </a:p>
          <a:p>
            <a:pPr lvl="0"/>
            <a:r>
              <a:rPr lang="en-US" dirty="0"/>
              <a:t>8th	Imbler High School</a:t>
            </a:r>
          </a:p>
          <a:p>
            <a:pPr lvl="0"/>
            <a:r>
              <a:rPr lang="en-US" dirty="0"/>
              <a:t>7th	Hidden Valley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6th	New Hope Christian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5th	Silverton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4th	Mazama High School</a:t>
            </a:r>
          </a:p>
          <a:p>
            <a:pPr lvl="0"/>
            <a:r>
              <a:rPr lang="en-US" dirty="0"/>
              <a:t>3rd	Parkrose High School</a:t>
            </a:r>
          </a:p>
          <a:p>
            <a:pPr lvl="0"/>
            <a:r>
              <a:rPr lang="en-US" dirty="0"/>
              <a:t>2nd	Seaside Union High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1st	Roseburg Senior High School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Local Chapter Annual Business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9th	Foss-Howard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8th	Colwell, Smith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7th	Arras, Williams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6th	Mills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5th	Harvey, Palmer</a:t>
            </a:r>
          </a:p>
          <a:p>
            <a:pPr lvl="1"/>
            <a:r>
              <a:rPr lang="en-US" dirty="0"/>
              <a:t>Elgin High School</a:t>
            </a:r>
          </a:p>
          <a:p>
            <a:pPr lvl="0"/>
            <a:r>
              <a:rPr lang="en-US" dirty="0"/>
              <a:t>4th	Thompson, Vasquez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3rd	Ambrosini, Killgore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2nd	Cochran</a:t>
            </a:r>
          </a:p>
          <a:p>
            <a:pPr lvl="1"/>
            <a:r>
              <a:rPr lang="en-US" dirty="0"/>
              <a:t>Centennial High School</a:t>
            </a:r>
          </a:p>
          <a:p>
            <a:pPr lvl="0"/>
            <a:r>
              <a:rPr lang="en-US" dirty="0"/>
              <a:t>1st	Insko</a:t>
            </a:r>
          </a:p>
          <a:p>
            <a:pPr lvl="1"/>
            <a:r>
              <a:rPr lang="en-US" dirty="0"/>
              <a:t>La Grande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Partnership with Business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3rd	Elgin High School</a:t>
            </a:r>
          </a:p>
          <a:p>
            <a:pPr lvl="0"/>
            <a:r>
              <a:rPr lang="en-US" dirty="0"/>
              <a:t>2nd	Seaside Union High School</a:t>
            </a:r>
          </a:p>
          <a:p>
            <a:pPr lvl="0"/>
            <a:r>
              <a:rPr lang="en-US" dirty="0"/>
              <a:t>1st	Hidden Valley High School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Computer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5th	Christian Treat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4th	Luke Sather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3rd	Brendan Colwell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2nd	Zaira Leon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1st	Brooklyn Konruff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Database Design and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4th	Jacob Waldron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3rd	Megan Troutman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2nd	Isabella Nemec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1st	Caitlin Lien</a:t>
            </a:r>
          </a:p>
          <a:p>
            <a:pPr lvl="1"/>
            <a:r>
              <a:rPr lang="en-US" dirty="0"/>
              <a:t>Baker Senior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Spreadsheet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9th	Logan Chesnut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8th	Sophie Geiger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7th	Olivia Hooley</a:t>
            </a:r>
          </a:p>
          <a:p>
            <a:pPr lvl="1"/>
            <a:r>
              <a:rPr lang="en-US" dirty="0"/>
              <a:t>Neah - Kah - Nie High School</a:t>
            </a:r>
          </a:p>
          <a:p>
            <a:pPr lvl="0"/>
            <a:r>
              <a:rPr lang="en-US" dirty="0"/>
              <a:t>6th	Tyler Spoon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5th	Jacquelyn Ortiz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4th	Kyla Harper</a:t>
            </a:r>
          </a:p>
          <a:p>
            <a:pPr lvl="1"/>
            <a:r>
              <a:rPr lang="en-US" dirty="0"/>
              <a:t>Helix High School</a:t>
            </a:r>
          </a:p>
          <a:p>
            <a:pPr lvl="0"/>
            <a:r>
              <a:rPr lang="en-US" dirty="0"/>
              <a:t>3rd	Abby Beck</a:t>
            </a:r>
          </a:p>
          <a:p>
            <a:pPr lvl="1"/>
            <a:r>
              <a:rPr lang="en-US" dirty="0"/>
              <a:t>Mazama High School</a:t>
            </a:r>
          </a:p>
          <a:p>
            <a:pPr lvl="0"/>
            <a:r>
              <a:rPr lang="en-US" dirty="0"/>
              <a:t>2nd	Sean Earll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1st	Rhiannon Canary</a:t>
            </a:r>
          </a:p>
          <a:p>
            <a:pPr lvl="1"/>
            <a:r>
              <a:rPr lang="en-US" dirty="0"/>
              <a:t>Scappoose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522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 Session 1</vt:lpstr>
      <vt:lpstr>American Enterprise Project</vt:lpstr>
      <vt:lpstr>Community Service Project</vt:lpstr>
      <vt:lpstr>Local Chapter Annual Business Report</vt:lpstr>
      <vt:lpstr>Partnership with Business Project</vt:lpstr>
      <vt:lpstr>Computer Applications</vt:lpstr>
      <vt:lpstr>Database Design and Application</vt:lpstr>
      <vt:lpstr>Spreadsheet Applications</vt:lpstr>
      <vt:lpstr>Word Processing</vt:lpstr>
      <vt:lpstr>Business Financial Plan</vt:lpstr>
      <vt:lpstr>Business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8</cp:revision>
  <dcterms:created xsi:type="dcterms:W3CDTF">2020-04-14T22:50:21Z</dcterms:created>
  <dcterms:modified xsi:type="dcterms:W3CDTF">2020-04-19T19:30:44Z</dcterms:modified>
</cp:coreProperties>
</file>