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498" r:id="rId7"/>
    <p:sldId id="500" r:id="rId8"/>
    <p:sldId id="501" r:id="rId9"/>
    <p:sldId id="495" r:id="rId10"/>
    <p:sldId id="496" r:id="rId11"/>
    <p:sldId id="497" r:id="rId12"/>
    <p:sldId id="502" r:id="rId13"/>
    <p:sldId id="504" r:id="rId14"/>
    <p:sldId id="503" r:id="rId15"/>
    <p:sldId id="505" r:id="rId16"/>
    <p:sldId id="506" r:id="rId17"/>
    <p:sldId id="507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25" r:id="rId29"/>
    <p:sldId id="526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383" r:id="rId47"/>
    <p:sldId id="324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514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413" r:id="rId83"/>
    <p:sldId id="414" r:id="rId84"/>
    <p:sldId id="415" r:id="rId85"/>
    <p:sldId id="416" r:id="rId86"/>
    <p:sldId id="417" r:id="rId87"/>
    <p:sldId id="418" r:id="rId88"/>
    <p:sldId id="419" r:id="rId89"/>
    <p:sldId id="420" r:id="rId90"/>
    <p:sldId id="421" r:id="rId91"/>
    <p:sldId id="422" r:id="rId92"/>
    <p:sldId id="423" r:id="rId93"/>
    <p:sldId id="424" r:id="rId94"/>
    <p:sldId id="425" r:id="rId95"/>
    <p:sldId id="426" r:id="rId96"/>
    <p:sldId id="427" r:id="rId97"/>
    <p:sldId id="428" r:id="rId98"/>
    <p:sldId id="429" r:id="rId99"/>
    <p:sldId id="430" r:id="rId100"/>
    <p:sldId id="431" r:id="rId101"/>
    <p:sldId id="432" r:id="rId102"/>
    <p:sldId id="433" r:id="rId103"/>
    <p:sldId id="434" r:id="rId104"/>
    <p:sldId id="435" r:id="rId105"/>
    <p:sldId id="436" r:id="rId106"/>
    <p:sldId id="437" r:id="rId107"/>
    <p:sldId id="438" r:id="rId108"/>
    <p:sldId id="439" r:id="rId109"/>
    <p:sldId id="440" r:id="rId110"/>
    <p:sldId id="441" r:id="rId111"/>
    <p:sldId id="442" r:id="rId112"/>
    <p:sldId id="443" r:id="rId113"/>
    <p:sldId id="444" r:id="rId114"/>
    <p:sldId id="445" r:id="rId115"/>
    <p:sldId id="446" r:id="rId116"/>
    <p:sldId id="447" r:id="rId117"/>
    <p:sldId id="384" r:id="rId118"/>
    <p:sldId id="449" r:id="rId119"/>
    <p:sldId id="452" r:id="rId120"/>
    <p:sldId id="453" r:id="rId121"/>
    <p:sldId id="385" r:id="rId122"/>
    <p:sldId id="454" r:id="rId123"/>
    <p:sldId id="455" r:id="rId124"/>
    <p:sldId id="456" r:id="rId125"/>
    <p:sldId id="457" r:id="rId126"/>
    <p:sldId id="458" r:id="rId127"/>
    <p:sldId id="459" r:id="rId128"/>
    <p:sldId id="460" r:id="rId129"/>
    <p:sldId id="461" r:id="rId130"/>
    <p:sldId id="462" r:id="rId131"/>
    <p:sldId id="463" r:id="rId132"/>
    <p:sldId id="464" r:id="rId133"/>
    <p:sldId id="465" r:id="rId134"/>
    <p:sldId id="466" r:id="rId135"/>
    <p:sldId id="467" r:id="rId136"/>
    <p:sldId id="468" r:id="rId137"/>
    <p:sldId id="469" r:id="rId138"/>
    <p:sldId id="470" r:id="rId139"/>
    <p:sldId id="471" r:id="rId140"/>
    <p:sldId id="472" r:id="rId141"/>
    <p:sldId id="473" r:id="rId142"/>
    <p:sldId id="474" r:id="rId143"/>
    <p:sldId id="475" r:id="rId144"/>
    <p:sldId id="476" r:id="rId145"/>
    <p:sldId id="477" r:id="rId146"/>
    <p:sldId id="478" r:id="rId147"/>
    <p:sldId id="479" r:id="rId148"/>
    <p:sldId id="480" r:id="rId149"/>
    <p:sldId id="481" r:id="rId150"/>
    <p:sldId id="482" r:id="rId151"/>
    <p:sldId id="483" r:id="rId152"/>
    <p:sldId id="484" r:id="rId153"/>
    <p:sldId id="485" r:id="rId154"/>
    <p:sldId id="486" r:id="rId155"/>
    <p:sldId id="386" r:id="rId156"/>
    <p:sldId id="372" r:id="rId157"/>
    <p:sldId id="328" r:id="rId158"/>
    <p:sldId id="327" r:id="rId159"/>
    <p:sldId id="388" r:id="rId160"/>
    <p:sldId id="329" r:id="rId161"/>
    <p:sldId id="330" r:id="rId162"/>
    <p:sldId id="331" r:id="rId163"/>
    <p:sldId id="344" r:id="rId164"/>
    <p:sldId id="345" r:id="rId165"/>
    <p:sldId id="347" r:id="rId166"/>
    <p:sldId id="332" r:id="rId167"/>
    <p:sldId id="387" r:id="rId168"/>
    <p:sldId id="488" r:id="rId169"/>
    <p:sldId id="489" r:id="rId170"/>
    <p:sldId id="490" r:id="rId171"/>
    <p:sldId id="491" r:id="rId172"/>
    <p:sldId id="492" r:id="rId173"/>
    <p:sldId id="326" r:id="rId174"/>
    <p:sldId id="493" r:id="rId175"/>
    <p:sldId id="333" r:id="rId176"/>
    <p:sldId id="334" r:id="rId177"/>
    <p:sldId id="348" r:id="rId178"/>
    <p:sldId id="349" r:id="rId179"/>
    <p:sldId id="350" r:id="rId180"/>
    <p:sldId id="357" r:id="rId181"/>
    <p:sldId id="356" r:id="rId182"/>
    <p:sldId id="355" r:id="rId183"/>
    <p:sldId id="354" r:id="rId184"/>
    <p:sldId id="360" r:id="rId185"/>
    <p:sldId id="359" r:id="rId186"/>
    <p:sldId id="358" r:id="rId187"/>
    <p:sldId id="352" r:id="rId188"/>
    <p:sldId id="353" r:id="rId189"/>
    <p:sldId id="351" r:id="rId190"/>
    <p:sldId id="363" r:id="rId191"/>
    <p:sldId id="362" r:id="rId192"/>
    <p:sldId id="361" r:id="rId193"/>
    <p:sldId id="365" r:id="rId194"/>
    <p:sldId id="364" r:id="rId195"/>
    <p:sldId id="367" r:id="rId196"/>
    <p:sldId id="389" r:id="rId197"/>
    <p:sldId id="368" r:id="rId198"/>
    <p:sldId id="511" r:id="rId199"/>
    <p:sldId id="512" r:id="rId200"/>
    <p:sldId id="508" r:id="rId201"/>
    <p:sldId id="510" r:id="rId202"/>
    <p:sldId id="509" r:id="rId203"/>
    <p:sldId id="513" r:id="rId20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slide" Target="slides/slide182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viewProps" Target="viewProps.xml"/><Relationship Id="rId201" Type="http://schemas.openxmlformats.org/officeDocument/2006/relationships/slide" Target="slides/slide197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0029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  <p:sldLayoutId id="214748370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2BC1-8E44-4D12-AE6C-85ADB159B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B1A4F-FCE9-4A80-A08D-DD5C23CEA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77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2800" dirty="0"/>
              <a:t>Alexander O Sullivan Hidden Valley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7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Terence Clay La Grande High School</a:t>
            </a:r>
          </a:p>
          <a:p>
            <a:r>
              <a:rPr lang="en-US" sz="3200" dirty="0"/>
              <a:t>Camryn </a:t>
            </a:r>
            <a:r>
              <a:rPr lang="en-US" sz="3200" dirty="0" err="1"/>
              <a:t>Collman</a:t>
            </a:r>
            <a:r>
              <a:rPr lang="en-US" sz="3200" dirty="0"/>
              <a:t> La Grande High School</a:t>
            </a:r>
          </a:p>
          <a:p>
            <a:r>
              <a:rPr lang="en-US" sz="3200" dirty="0"/>
              <a:t>Callum </a:t>
            </a:r>
            <a:r>
              <a:rPr lang="en-US" sz="3200" dirty="0" err="1"/>
              <a:t>Ebel</a:t>
            </a:r>
            <a:r>
              <a:rPr lang="en-US" sz="3200" dirty="0"/>
              <a:t> La Grande High School</a:t>
            </a:r>
          </a:p>
          <a:p>
            <a:r>
              <a:rPr lang="en-US" sz="3200" dirty="0"/>
              <a:t>Josie Higgins La Grande High School</a:t>
            </a:r>
          </a:p>
          <a:p>
            <a:r>
              <a:rPr lang="en-US" sz="3200" dirty="0"/>
              <a:t>Kristal Jensen La Grande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005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Presley Justice La Grande High School</a:t>
            </a:r>
          </a:p>
          <a:p>
            <a:r>
              <a:rPr lang="en-US" sz="3200" dirty="0" err="1"/>
              <a:t>Audrianna</a:t>
            </a:r>
            <a:r>
              <a:rPr lang="en-US" sz="3200" dirty="0"/>
              <a:t> </a:t>
            </a:r>
            <a:r>
              <a:rPr lang="en-US" sz="3200" dirty="0" err="1"/>
              <a:t>Neustel</a:t>
            </a:r>
            <a:r>
              <a:rPr lang="en-US" sz="3200" dirty="0"/>
              <a:t> La Grande High School</a:t>
            </a:r>
          </a:p>
          <a:p>
            <a:r>
              <a:rPr lang="en-US" sz="3200" dirty="0"/>
              <a:t>Adam </a:t>
            </a:r>
            <a:r>
              <a:rPr lang="en-US" sz="3200" dirty="0" err="1"/>
              <a:t>Remily</a:t>
            </a:r>
            <a:r>
              <a:rPr lang="en-US" sz="3200" dirty="0"/>
              <a:t> La Grande High School</a:t>
            </a:r>
          </a:p>
          <a:p>
            <a:r>
              <a:rPr lang="en-US" sz="3200" dirty="0"/>
              <a:t>James Thurman La Grande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404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Lizbeth </a:t>
            </a:r>
            <a:r>
              <a:rPr lang="en-US" sz="3200" dirty="0" err="1"/>
              <a:t>Cazarez</a:t>
            </a:r>
            <a:r>
              <a:rPr lang="en-US" sz="3200" dirty="0"/>
              <a:t> Lost River High School</a:t>
            </a:r>
          </a:p>
          <a:p>
            <a:r>
              <a:rPr lang="en-US" sz="3200" dirty="0"/>
              <a:t>Ximena Lemus Lost River High School</a:t>
            </a:r>
          </a:p>
          <a:p>
            <a:r>
              <a:rPr lang="en-US" sz="3200" dirty="0"/>
              <a:t>Luis Romero Lost River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Jessica Salvador Lopez Molalla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073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Brianna Vasquez North Salem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25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Hayley </a:t>
            </a:r>
            <a:r>
              <a:rPr lang="en-US" sz="3200" dirty="0" err="1"/>
              <a:t>Braack</a:t>
            </a:r>
            <a:r>
              <a:rPr lang="en-US" sz="3200" dirty="0"/>
              <a:t> Oakland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803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Gian </a:t>
            </a:r>
            <a:r>
              <a:rPr lang="en-US" sz="3200" dirty="0" err="1"/>
              <a:t>Ambrosini</a:t>
            </a:r>
            <a:r>
              <a:rPr lang="en-US" sz="3200" dirty="0"/>
              <a:t> Roseburg Senior High School</a:t>
            </a:r>
          </a:p>
          <a:p>
            <a:r>
              <a:rPr lang="en-US" sz="3200" dirty="0"/>
              <a:t>Margo Boyd Roseburg Senior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36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Andrea Castro Seaside Union High School</a:t>
            </a:r>
          </a:p>
          <a:p>
            <a:r>
              <a:rPr lang="en-US" sz="3200" dirty="0"/>
              <a:t>Owen Higdon Seaside Union High School</a:t>
            </a:r>
          </a:p>
          <a:p>
            <a:r>
              <a:rPr lang="en-US" sz="3200" dirty="0"/>
              <a:t>Nathan Varner Seaside Union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406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3600" dirty="0"/>
              <a:t>Congratulations to all 34 members achieving the Leader Level!</a:t>
            </a:r>
          </a:p>
          <a:p>
            <a:pPr marL="0" indent="0">
              <a:buNone/>
            </a:pPr>
            <a:r>
              <a:rPr lang="en-US" sz="3600" dirty="0"/>
              <a:t>We wish we could shake your hand and give you your pin on stage.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2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055-B81F-452A-8F2E-C2073A3C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BUSINESSPERSON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FD31-8BD9-419E-9EEC-12F716728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010879"/>
            <a:ext cx="10825315" cy="4107824"/>
          </a:xfrm>
        </p:spPr>
        <p:txBody>
          <a:bodyPr/>
          <a:lstStyle/>
          <a:p>
            <a:r>
              <a:rPr lang="en-US" sz="3200" dirty="0"/>
              <a:t>Phil </a:t>
            </a:r>
            <a:r>
              <a:rPr lang="en-US" sz="3200" dirty="0" err="1"/>
              <a:t>Kailiuli</a:t>
            </a:r>
            <a:endParaRPr lang="en-US" sz="3200" dirty="0"/>
          </a:p>
          <a:p>
            <a:pPr lvl="1"/>
            <a:r>
              <a:rPr lang="en-US" sz="3200" dirty="0"/>
              <a:t>Roseburg Country Club</a:t>
            </a:r>
          </a:p>
          <a:p>
            <a:pPr lvl="1"/>
            <a:r>
              <a:rPr lang="en-US" sz="2400" dirty="0"/>
              <a:t>Food and Beverage Director</a:t>
            </a:r>
          </a:p>
        </p:txBody>
      </p:sp>
    </p:spTree>
    <p:extLst>
      <p:ext uri="{BB962C8B-B14F-4D97-AF65-F5344CB8AC3E}">
        <p14:creationId xmlns:p14="http://schemas.microsoft.com/office/powerpoint/2010/main" val="38098412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America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5400" dirty="0"/>
              <a:t>Kerri Kast</a:t>
            </a:r>
          </a:p>
          <a:p>
            <a:pPr lvl="1"/>
            <a:r>
              <a:rPr lang="en-US" sz="5400" dirty="0"/>
              <a:t>Baker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110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America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5400" dirty="0"/>
              <a:t>Giselle </a:t>
            </a:r>
            <a:r>
              <a:rPr lang="en-US" sz="5400" dirty="0" err="1"/>
              <a:t>Cobian</a:t>
            </a:r>
            <a:endParaRPr lang="en-US" sz="5400" dirty="0"/>
          </a:p>
          <a:p>
            <a:pPr lvl="1"/>
            <a:r>
              <a:rPr lang="en-US" sz="5400" dirty="0"/>
              <a:t>Lost River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120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America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3600" dirty="0"/>
              <a:t>Congratulations to both members achieving the America Level!</a:t>
            </a:r>
          </a:p>
          <a:p>
            <a:pPr marL="0" indent="0">
              <a:buNone/>
            </a:pPr>
            <a:r>
              <a:rPr lang="en-US" sz="3600" dirty="0"/>
              <a:t>We can’t wait to cheer for you when your national recognition takes place this summer!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1836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– Fight to the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3600" dirty="0"/>
              <a:t>With 264 individual Business Achievement Awards received by Oregon FBLA this year, we are 3</a:t>
            </a:r>
            <a:r>
              <a:rPr lang="en-US" sz="3600" baseline="30000" dirty="0"/>
              <a:t>rd</a:t>
            </a:r>
            <a:r>
              <a:rPr lang="en-US" sz="3600" dirty="0"/>
              <a:t> place in the nation in Fight to the Finish BAA competition.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321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Awards</a:t>
            </a:r>
          </a:p>
        </p:txBody>
      </p:sp>
    </p:spTree>
    <p:extLst>
      <p:ext uri="{BB962C8B-B14F-4D97-AF65-F5344CB8AC3E}">
        <p14:creationId xmlns:p14="http://schemas.microsoft.com/office/powerpoint/2010/main" val="32344286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Middle Level LEAD – Bronze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Coffenberry</a:t>
            </a:r>
            <a:r>
              <a:rPr lang="en-US" dirty="0"/>
              <a:t> Middle Level</a:t>
            </a:r>
          </a:p>
          <a:p>
            <a:pPr lvl="1"/>
            <a:r>
              <a:rPr lang="en-US" sz="2400" dirty="0"/>
              <a:t>Justin Woody</a:t>
            </a:r>
          </a:p>
          <a:p>
            <a:pPr lvl="1"/>
            <a:r>
              <a:rPr lang="en-US" sz="2400" dirty="0"/>
              <a:t>Hezekiah Jones</a:t>
            </a:r>
          </a:p>
          <a:p>
            <a:pPr lvl="1"/>
            <a:r>
              <a:rPr lang="en-US" sz="2400" dirty="0"/>
              <a:t>George </a:t>
            </a:r>
            <a:r>
              <a:rPr lang="en-US" sz="2400" dirty="0" err="1"/>
              <a:t>Harders</a:t>
            </a:r>
            <a:endParaRPr lang="en-US" sz="2400" dirty="0"/>
          </a:p>
          <a:p>
            <a:pPr lvl="1"/>
            <a:r>
              <a:rPr lang="en-US" sz="2400" dirty="0" err="1"/>
              <a:t>SaraBeth</a:t>
            </a:r>
            <a:r>
              <a:rPr lang="en-US" sz="2400" dirty="0"/>
              <a:t> Cook</a:t>
            </a:r>
          </a:p>
          <a:p>
            <a:pPr lvl="1"/>
            <a:r>
              <a:rPr lang="en-US" sz="2400" dirty="0"/>
              <a:t>Christine McCoy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633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Middle Level LEAD – Bronze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Coffenberry</a:t>
            </a:r>
            <a:r>
              <a:rPr lang="en-US" dirty="0"/>
              <a:t> Middle Level</a:t>
            </a:r>
          </a:p>
          <a:p>
            <a:pPr lvl="1"/>
            <a:r>
              <a:rPr lang="en-US" sz="2400" dirty="0"/>
              <a:t>Thor McCoy</a:t>
            </a:r>
          </a:p>
          <a:p>
            <a:pPr lvl="1"/>
            <a:r>
              <a:rPr lang="en-US" sz="2400" dirty="0" err="1"/>
              <a:t>Marlee</a:t>
            </a:r>
            <a:r>
              <a:rPr lang="en-US" sz="2400" dirty="0"/>
              <a:t> Rogers</a:t>
            </a:r>
          </a:p>
          <a:p>
            <a:pPr lvl="1"/>
            <a:r>
              <a:rPr lang="en-US" sz="2400" dirty="0"/>
              <a:t>Olivia Roberts</a:t>
            </a:r>
          </a:p>
          <a:p>
            <a:pPr lvl="1"/>
            <a:r>
              <a:rPr lang="en-US" sz="2400" dirty="0"/>
              <a:t>Angelica </a:t>
            </a:r>
            <a:r>
              <a:rPr lang="en-US" sz="2400" dirty="0" err="1"/>
              <a:t>Navalta</a:t>
            </a:r>
            <a:endParaRPr lang="en-US" sz="2400" dirty="0"/>
          </a:p>
          <a:p>
            <a:pPr lvl="1"/>
            <a:r>
              <a:rPr lang="en-US" sz="2400" dirty="0"/>
              <a:t>Makenzie </a:t>
            </a:r>
            <a:r>
              <a:rPr lang="en-US" sz="2400" dirty="0" err="1"/>
              <a:t>McElmumy</a:t>
            </a:r>
            <a:endParaRPr lang="en-US" sz="2400" dirty="0"/>
          </a:p>
          <a:p>
            <a:pPr lvl="1"/>
            <a:r>
              <a:rPr lang="en-US" sz="2400" dirty="0"/>
              <a:t>Alexander </a:t>
            </a:r>
            <a:r>
              <a:rPr lang="en-US" sz="2400" dirty="0" err="1"/>
              <a:t>Heze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184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Middle Level LEAD – Bronze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Coffenberry</a:t>
            </a:r>
            <a:r>
              <a:rPr lang="en-US" dirty="0"/>
              <a:t> Middle Level</a:t>
            </a:r>
          </a:p>
          <a:p>
            <a:pPr lvl="1"/>
            <a:r>
              <a:rPr lang="en-US" sz="2400" dirty="0"/>
              <a:t>Jocelyn Malone</a:t>
            </a:r>
          </a:p>
          <a:p>
            <a:pPr lvl="1"/>
            <a:r>
              <a:rPr lang="en-US" sz="2400" dirty="0"/>
              <a:t>Faith </a:t>
            </a:r>
            <a:r>
              <a:rPr lang="en-US" sz="2400" dirty="0" err="1"/>
              <a:t>Drennen</a:t>
            </a:r>
            <a:endParaRPr lang="en-US" sz="2400" dirty="0"/>
          </a:p>
          <a:p>
            <a:pPr lvl="1"/>
            <a:r>
              <a:rPr lang="en-US" sz="2400" dirty="0"/>
              <a:t>Alexandria Coleman</a:t>
            </a:r>
          </a:p>
          <a:p>
            <a:pPr lvl="1"/>
            <a:r>
              <a:rPr lang="en-US" sz="2400" dirty="0"/>
              <a:t>Zander Chapman</a:t>
            </a:r>
          </a:p>
          <a:p>
            <a:pPr lvl="1"/>
            <a:r>
              <a:rPr lang="en-US" sz="2400" dirty="0"/>
              <a:t>William Carpenter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25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CSA Awards</a:t>
            </a:r>
          </a:p>
        </p:txBody>
      </p:sp>
    </p:spTree>
    <p:extLst>
      <p:ext uri="{BB962C8B-B14F-4D97-AF65-F5344CB8AC3E}">
        <p14:creationId xmlns:p14="http://schemas.microsoft.com/office/powerpoint/2010/main" val="43710764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Renee </a:t>
            </a:r>
            <a:r>
              <a:rPr lang="en-US" dirty="0" err="1"/>
              <a:t>Blincoe</a:t>
            </a:r>
            <a:r>
              <a:rPr lang="en-US" dirty="0"/>
              <a:t> Baker Senior High School</a:t>
            </a:r>
          </a:p>
          <a:p>
            <a:r>
              <a:rPr lang="en-US" dirty="0"/>
              <a:t>Caitlin Lien Baker Senior High School</a:t>
            </a:r>
          </a:p>
          <a:p>
            <a:r>
              <a:rPr lang="en-US" dirty="0"/>
              <a:t>Makayla Mills Baker Senior High School</a:t>
            </a:r>
          </a:p>
          <a:p>
            <a:r>
              <a:rPr lang="en-US" dirty="0"/>
              <a:t>Penelope Simmons Baker Senior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3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/>
              <a:t>Volunteer of the Year</a:t>
            </a:r>
          </a:p>
        </p:txBody>
      </p:sp>
    </p:spTree>
    <p:extLst>
      <p:ext uri="{BB962C8B-B14F-4D97-AF65-F5344CB8AC3E}">
        <p14:creationId xmlns:p14="http://schemas.microsoft.com/office/powerpoint/2010/main" val="26143998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Diego Arredondo Canby High School</a:t>
            </a:r>
          </a:p>
          <a:p>
            <a:r>
              <a:rPr lang="en-US" dirty="0"/>
              <a:t>Ben Bailey Canby High School</a:t>
            </a:r>
          </a:p>
          <a:p>
            <a:r>
              <a:rPr lang="en-US" dirty="0" err="1"/>
              <a:t>Mykenzie</a:t>
            </a:r>
            <a:r>
              <a:rPr lang="en-US" dirty="0"/>
              <a:t> Burnell Canby High School</a:t>
            </a:r>
          </a:p>
          <a:p>
            <a:r>
              <a:rPr lang="en-US" dirty="0"/>
              <a:t>Caleb </a:t>
            </a:r>
            <a:r>
              <a:rPr lang="en-US" dirty="0" err="1"/>
              <a:t>Chupp</a:t>
            </a:r>
            <a:r>
              <a:rPr lang="en-US" dirty="0"/>
              <a:t> Canby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7904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Naarai</a:t>
            </a:r>
            <a:r>
              <a:rPr lang="en-US" dirty="0"/>
              <a:t> Gomez Canby High School</a:t>
            </a:r>
          </a:p>
          <a:p>
            <a:r>
              <a:rPr lang="en-US" dirty="0"/>
              <a:t>Riley Pittman Canby High School</a:t>
            </a:r>
          </a:p>
          <a:p>
            <a:r>
              <a:rPr lang="en-US" dirty="0"/>
              <a:t>Matthew Powell Canby High School</a:t>
            </a:r>
          </a:p>
          <a:p>
            <a:r>
              <a:rPr lang="en-US" dirty="0"/>
              <a:t>Makenna </a:t>
            </a:r>
            <a:r>
              <a:rPr lang="en-US" dirty="0" err="1"/>
              <a:t>Reierson</a:t>
            </a:r>
            <a:r>
              <a:rPr lang="en-US" dirty="0"/>
              <a:t> Canby High School</a:t>
            </a:r>
          </a:p>
          <a:p>
            <a:r>
              <a:rPr lang="en-US" dirty="0"/>
              <a:t>Andrew </a:t>
            </a:r>
            <a:r>
              <a:rPr lang="en-US" dirty="0" err="1"/>
              <a:t>Viter</a:t>
            </a:r>
            <a:r>
              <a:rPr lang="en-US" dirty="0"/>
              <a:t> Canby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472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Ben </a:t>
            </a:r>
            <a:r>
              <a:rPr lang="en-US" dirty="0" err="1"/>
              <a:t>Gange</a:t>
            </a:r>
            <a:r>
              <a:rPr lang="en-US" dirty="0"/>
              <a:t> Dayton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566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Malachi Brazil Elgin High School</a:t>
            </a:r>
          </a:p>
          <a:p>
            <a:r>
              <a:rPr lang="en-US" dirty="0"/>
              <a:t>Andrew Carter Elgin High School</a:t>
            </a:r>
          </a:p>
          <a:p>
            <a:r>
              <a:rPr lang="en-US" dirty="0"/>
              <a:t>Maddison Harvey Elgin High School</a:t>
            </a:r>
          </a:p>
          <a:p>
            <a:r>
              <a:rPr lang="en-US" dirty="0"/>
              <a:t>Jocelyn Palmer Elgin High School</a:t>
            </a:r>
          </a:p>
          <a:p>
            <a:r>
              <a:rPr lang="en-US" dirty="0"/>
              <a:t>Shelby </a:t>
            </a:r>
            <a:r>
              <a:rPr lang="en-US" dirty="0" err="1"/>
              <a:t>Sannar</a:t>
            </a:r>
            <a:r>
              <a:rPr lang="en-US" dirty="0"/>
              <a:t> Elgin High School</a:t>
            </a:r>
          </a:p>
          <a:p>
            <a:r>
              <a:rPr lang="en-US" dirty="0"/>
              <a:t>Alyssa Toney Elgin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533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Malachi Brazil Elgin High School</a:t>
            </a:r>
          </a:p>
          <a:p>
            <a:r>
              <a:rPr lang="en-US" dirty="0"/>
              <a:t>Andrew Carter Elgin High School</a:t>
            </a:r>
          </a:p>
          <a:p>
            <a:r>
              <a:rPr lang="en-US" dirty="0"/>
              <a:t>Maddison Harvey Elgin High School</a:t>
            </a:r>
          </a:p>
          <a:p>
            <a:r>
              <a:rPr lang="en-US" dirty="0"/>
              <a:t>Jocelyn Palmer Elgin High School</a:t>
            </a:r>
          </a:p>
          <a:p>
            <a:r>
              <a:rPr lang="en-US" dirty="0"/>
              <a:t>Shelby </a:t>
            </a:r>
            <a:r>
              <a:rPr lang="en-US" dirty="0" err="1"/>
              <a:t>Sannar</a:t>
            </a:r>
            <a:r>
              <a:rPr lang="en-US" dirty="0"/>
              <a:t> Elgin High School</a:t>
            </a:r>
          </a:p>
          <a:p>
            <a:r>
              <a:rPr lang="en-US" dirty="0"/>
              <a:t>Alyssa Toney Elgin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796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Jayce Burnette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Carter Crook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Madison Eckhart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Anika McDonald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Aspen Smith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381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Jayce Burnette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Carter Crook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Madison Eckhart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Anika McDonald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570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Aspen Smith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Joelle Treat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 err="1"/>
              <a:t>Audree</a:t>
            </a:r>
            <a:r>
              <a:rPr lang="en-US" dirty="0"/>
              <a:t> Treat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Gracie Turley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859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Aspen Smith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Joelle Treat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 err="1"/>
              <a:t>Audree</a:t>
            </a:r>
            <a:r>
              <a:rPr lang="en-US" dirty="0"/>
              <a:t> Treat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Gracie Turley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380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Lesly Rojas McKay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1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2BC1-8E44-4D12-AE6C-85ADB159B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B1A4F-FCE9-4A80-A08D-DD5C23CEA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22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Natalie Draeger North Douglas High School</a:t>
            </a:r>
          </a:p>
          <a:p>
            <a:r>
              <a:rPr lang="en-US" dirty="0"/>
              <a:t>Rhianna Nash North Douglas High School</a:t>
            </a:r>
          </a:p>
          <a:p>
            <a:r>
              <a:rPr lang="en-US" dirty="0"/>
              <a:t>Kirsten </a:t>
            </a:r>
            <a:r>
              <a:rPr lang="en-US" dirty="0" err="1"/>
              <a:t>Olp</a:t>
            </a:r>
            <a:r>
              <a:rPr lang="en-US" dirty="0"/>
              <a:t> North Douglas High School</a:t>
            </a:r>
          </a:p>
          <a:p>
            <a:r>
              <a:rPr lang="en-US" dirty="0"/>
              <a:t>Breanna Rader North Douglas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127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Kamaryn</a:t>
            </a:r>
            <a:r>
              <a:rPr lang="en-US" dirty="0"/>
              <a:t> Gibson North Salem High School</a:t>
            </a:r>
          </a:p>
          <a:p>
            <a:r>
              <a:rPr lang="en-US" dirty="0"/>
              <a:t>Martha Hernandez North Salem High School</a:t>
            </a:r>
          </a:p>
          <a:p>
            <a:r>
              <a:rPr lang="en-US" dirty="0"/>
              <a:t>Paul Quach North Salem High School</a:t>
            </a:r>
          </a:p>
          <a:p>
            <a:r>
              <a:rPr lang="en-US" dirty="0"/>
              <a:t>Victoria Smith North Salem High School</a:t>
            </a:r>
          </a:p>
          <a:p>
            <a:r>
              <a:rPr lang="en-US" dirty="0"/>
              <a:t>Brianna Vasquez North Salem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1785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Bryan </a:t>
            </a:r>
            <a:r>
              <a:rPr lang="en-US" dirty="0" err="1"/>
              <a:t>Dorathy</a:t>
            </a:r>
            <a:r>
              <a:rPr lang="en-US" dirty="0"/>
              <a:t> Nyssa High School</a:t>
            </a:r>
          </a:p>
          <a:p>
            <a:r>
              <a:rPr lang="en-US" dirty="0"/>
              <a:t>Zackary Dougherty Nyssa High School</a:t>
            </a:r>
          </a:p>
          <a:p>
            <a:r>
              <a:rPr lang="en-US" dirty="0"/>
              <a:t>Christian </a:t>
            </a:r>
            <a:r>
              <a:rPr lang="en-US" dirty="0" err="1"/>
              <a:t>Mardock</a:t>
            </a:r>
            <a:r>
              <a:rPr lang="en-US" dirty="0"/>
              <a:t> Nyssa High School</a:t>
            </a:r>
          </a:p>
          <a:p>
            <a:r>
              <a:rPr lang="en-US" dirty="0"/>
              <a:t>Summer Stephen Nyssa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8559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Lillian </a:t>
            </a:r>
            <a:r>
              <a:rPr lang="en-US" dirty="0" err="1"/>
              <a:t>Rinkle</a:t>
            </a:r>
            <a:r>
              <a:rPr lang="en-US" dirty="0"/>
              <a:t> Oakland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709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Gian </a:t>
            </a:r>
            <a:r>
              <a:rPr lang="en-US" dirty="0" err="1"/>
              <a:t>Ambrosini</a:t>
            </a:r>
            <a:r>
              <a:rPr lang="en-US" dirty="0"/>
              <a:t> Roseburg Senior High School</a:t>
            </a:r>
          </a:p>
          <a:p>
            <a:r>
              <a:rPr lang="en-US" dirty="0"/>
              <a:t>Logan Bishop Roseburg Senior High School</a:t>
            </a:r>
          </a:p>
          <a:p>
            <a:r>
              <a:rPr lang="en-US" dirty="0"/>
              <a:t>Daniel </a:t>
            </a:r>
            <a:r>
              <a:rPr lang="en-US" dirty="0" err="1"/>
              <a:t>Burky</a:t>
            </a:r>
            <a:r>
              <a:rPr lang="en-US" dirty="0"/>
              <a:t> Roseburg Senior High School</a:t>
            </a:r>
          </a:p>
          <a:p>
            <a:r>
              <a:rPr lang="en-US" dirty="0"/>
              <a:t>Camille Dela Cruz Roseburg Senior High School</a:t>
            </a:r>
          </a:p>
          <a:p>
            <a:r>
              <a:rPr lang="en-US" dirty="0"/>
              <a:t>Jordan Hurley Roseburg Senior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603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Sage Villa Roseburg Senior High School</a:t>
            </a:r>
          </a:p>
          <a:p>
            <a:r>
              <a:rPr lang="en-US" dirty="0"/>
              <a:t>Stephanie Way Roseburg Senior High School</a:t>
            </a:r>
          </a:p>
          <a:p>
            <a:r>
              <a:rPr lang="en-US" dirty="0"/>
              <a:t>Addison </a:t>
            </a:r>
            <a:r>
              <a:rPr lang="en-US" dirty="0" err="1"/>
              <a:t>Weckerle</a:t>
            </a:r>
            <a:r>
              <a:rPr lang="en-US" dirty="0"/>
              <a:t> Roseburg Senior High School</a:t>
            </a:r>
          </a:p>
          <a:p>
            <a:r>
              <a:rPr lang="en-US" dirty="0"/>
              <a:t>Jeremiah Whisenhunt Roseburg Senior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7009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Lisette Santiago Seaside Union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05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Emily Anthony Silverton High School</a:t>
            </a:r>
          </a:p>
          <a:p>
            <a:r>
              <a:rPr lang="en-US" dirty="0"/>
              <a:t>Bridgette Hawker Silverton High School</a:t>
            </a:r>
          </a:p>
          <a:p>
            <a:r>
              <a:rPr lang="en-US" dirty="0"/>
              <a:t>Chloe Hupp Silverton High School</a:t>
            </a:r>
          </a:p>
          <a:p>
            <a:r>
              <a:rPr lang="en-US" dirty="0"/>
              <a:t>Jake Hush Silverton High School</a:t>
            </a:r>
          </a:p>
          <a:p>
            <a:r>
              <a:rPr lang="en-US" dirty="0"/>
              <a:t>Trevor Johnson Silverton High School</a:t>
            </a:r>
          </a:p>
          <a:p>
            <a:r>
              <a:rPr lang="en-US" dirty="0"/>
              <a:t>Nathan Redman-Brown Silverton High School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3390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3600" dirty="0"/>
              <a:t>Congratulations to members achieving the CSA – Community Level.</a:t>
            </a:r>
          </a:p>
          <a:p>
            <a:pPr marL="0" indent="0">
              <a:buNone/>
            </a:pPr>
            <a:r>
              <a:rPr lang="en-US" sz="3600" dirty="0"/>
              <a:t>Your 50 hours of community service is appreciated.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3265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Renee </a:t>
            </a:r>
            <a:r>
              <a:rPr lang="en-US" dirty="0" err="1"/>
              <a:t>Blincoe</a:t>
            </a:r>
            <a:r>
              <a:rPr lang="en-US" dirty="0"/>
              <a:t> Baker Senior High School</a:t>
            </a:r>
          </a:p>
          <a:p>
            <a:r>
              <a:rPr lang="en-US" dirty="0"/>
              <a:t>Caitlin Lien Baker Senior High School</a:t>
            </a:r>
          </a:p>
          <a:p>
            <a:r>
              <a:rPr lang="en-US" dirty="0"/>
              <a:t>Makayla Mills Baker Senior High School</a:t>
            </a:r>
          </a:p>
          <a:p>
            <a:r>
              <a:rPr lang="en-US" dirty="0"/>
              <a:t>Penelope Simmons Baker Senior High School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055-B81F-452A-8F2E-C2073A3C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VOLUNTEER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FD31-8BD9-419E-9EEC-12F716728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010879"/>
            <a:ext cx="10825315" cy="4107824"/>
          </a:xfrm>
        </p:spPr>
        <p:txBody>
          <a:bodyPr/>
          <a:lstStyle/>
          <a:p>
            <a:r>
              <a:rPr lang="en-US" sz="3200" dirty="0"/>
              <a:t>Dawna </a:t>
            </a:r>
            <a:r>
              <a:rPr lang="en-US" sz="3200" dirty="0" err="1"/>
              <a:t>Blincoe</a:t>
            </a:r>
            <a:endParaRPr lang="en-US" sz="3200" dirty="0"/>
          </a:p>
          <a:p>
            <a:pPr lvl="1"/>
            <a:r>
              <a:rPr lang="en-US" sz="3200" dirty="0"/>
              <a:t>Baker High School</a:t>
            </a:r>
          </a:p>
        </p:txBody>
      </p:sp>
    </p:spTree>
    <p:extLst>
      <p:ext uri="{BB962C8B-B14F-4D97-AF65-F5344CB8AC3E}">
        <p14:creationId xmlns:p14="http://schemas.microsoft.com/office/powerpoint/2010/main" val="9314086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Naarai</a:t>
            </a:r>
            <a:r>
              <a:rPr lang="en-US" dirty="0"/>
              <a:t> Gomez Canby High School</a:t>
            </a:r>
          </a:p>
          <a:p>
            <a:r>
              <a:rPr lang="en-US" dirty="0"/>
              <a:t>Matthew Powell Canby High School</a:t>
            </a:r>
          </a:p>
          <a:p>
            <a:r>
              <a:rPr lang="en-US" dirty="0"/>
              <a:t>Makenna </a:t>
            </a:r>
            <a:r>
              <a:rPr lang="en-US" dirty="0" err="1"/>
              <a:t>Reierson</a:t>
            </a:r>
            <a:r>
              <a:rPr lang="en-US" dirty="0"/>
              <a:t> Canby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540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Maddison Harvey Elgin High School</a:t>
            </a:r>
          </a:p>
          <a:p>
            <a:r>
              <a:rPr lang="en-US" dirty="0"/>
              <a:t>Jocelyn Palmer Elgin High School</a:t>
            </a:r>
          </a:p>
          <a:p>
            <a:r>
              <a:rPr lang="en-US" dirty="0"/>
              <a:t>Shelby </a:t>
            </a:r>
            <a:r>
              <a:rPr lang="en-US" dirty="0" err="1"/>
              <a:t>Sannar</a:t>
            </a:r>
            <a:r>
              <a:rPr lang="en-US" dirty="0"/>
              <a:t> Elgin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8180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Devin Colwell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Carter Crook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236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Lesly Rojas McKay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576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Kamaryn</a:t>
            </a:r>
            <a:r>
              <a:rPr lang="en-US" dirty="0"/>
              <a:t> Gibson North Salem High School</a:t>
            </a:r>
          </a:p>
          <a:p>
            <a:r>
              <a:rPr lang="en-US" dirty="0"/>
              <a:t>Paul Quach North Salem High School</a:t>
            </a:r>
          </a:p>
          <a:p>
            <a:r>
              <a:rPr lang="en-US" dirty="0"/>
              <a:t>Victoria Smith North Salem High School</a:t>
            </a:r>
          </a:p>
          <a:p>
            <a:r>
              <a:rPr lang="en-US" dirty="0"/>
              <a:t>Brianna Vasquez North Salem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43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Stephanie Way Roseburg Senior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8720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Lisette Santiago Seaside Union High School</a:t>
            </a:r>
          </a:p>
          <a:p>
            <a:r>
              <a:rPr lang="en-US" dirty="0"/>
              <a:t>Emma Taylor Seaside Union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23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Cory </a:t>
            </a:r>
            <a:r>
              <a:rPr lang="en-US" dirty="0" err="1"/>
              <a:t>Garlinghouse</a:t>
            </a:r>
            <a:r>
              <a:rPr lang="en-US" dirty="0"/>
              <a:t> Silverton High School</a:t>
            </a:r>
          </a:p>
          <a:p>
            <a:r>
              <a:rPr lang="en-US" dirty="0"/>
              <a:t>Trevor Johnson Silverton High School</a:t>
            </a:r>
          </a:p>
          <a:p>
            <a:r>
              <a:rPr lang="en-US" dirty="0"/>
              <a:t>Nathan Redman-Brown Silverton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479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3600" dirty="0"/>
              <a:t>Congratulations to members achieving the CSA – Community Level. We wish we could hand you your pin in person.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Your 250 hours of community service is appreciated.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5332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Canby High School</a:t>
            </a:r>
          </a:p>
          <a:p>
            <a:pPr lvl="1"/>
            <a:r>
              <a:rPr lang="en-US" sz="3200" dirty="0"/>
              <a:t>Kaitlin </a:t>
            </a:r>
            <a:r>
              <a:rPr lang="en-US" sz="3200" dirty="0" err="1"/>
              <a:t>Gartell</a:t>
            </a:r>
            <a:endParaRPr lang="en-US" sz="3200" dirty="0"/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5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National Business </a:t>
            </a:r>
            <a:br>
              <a:rPr lang="en-US" sz="8000" dirty="0"/>
            </a:br>
            <a:r>
              <a:rPr lang="en-US" sz="8000" dirty="0"/>
              <a:t>Honor Roll</a:t>
            </a:r>
          </a:p>
        </p:txBody>
      </p:sp>
    </p:spTree>
    <p:extLst>
      <p:ext uri="{BB962C8B-B14F-4D97-AF65-F5344CB8AC3E}">
        <p14:creationId xmlns:p14="http://schemas.microsoft.com/office/powerpoint/2010/main" val="200500855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Silverton High School</a:t>
            </a:r>
          </a:p>
          <a:p>
            <a:pPr lvl="1"/>
            <a:r>
              <a:rPr lang="en-US" sz="3200" dirty="0"/>
              <a:t>Cory </a:t>
            </a:r>
            <a:r>
              <a:rPr lang="en-US" sz="3200" dirty="0" err="1"/>
              <a:t>Garlinghouse</a:t>
            </a:r>
            <a:endParaRPr lang="en-US" sz="3200" dirty="0"/>
          </a:p>
          <a:p>
            <a:pPr lvl="1"/>
            <a:r>
              <a:rPr lang="en-US" sz="3200" dirty="0"/>
              <a:t>Trevor Johnson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998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Award -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3600" dirty="0"/>
              <a:t>500 hours of service completed!</a:t>
            </a:r>
          </a:p>
          <a:p>
            <a:pPr marL="0" indent="0">
              <a:buNone/>
            </a:pPr>
            <a:r>
              <a:rPr lang="en-US" sz="3600" dirty="0"/>
              <a:t>We will be cheering for you as you receive national recognition this summer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0668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729" y="1967401"/>
            <a:ext cx="12192000" cy="2923198"/>
          </a:xfrm>
        </p:spPr>
        <p:txBody>
          <a:bodyPr/>
          <a:lstStyle/>
          <a:p>
            <a:r>
              <a:rPr lang="en-US" sz="6000" dirty="0"/>
              <a:t>Chapter Service Awards</a:t>
            </a:r>
          </a:p>
        </p:txBody>
      </p:sp>
    </p:spTree>
    <p:extLst>
      <p:ext uri="{BB962C8B-B14F-4D97-AF65-F5344CB8AC3E}">
        <p14:creationId xmlns:p14="http://schemas.microsoft.com/office/powerpoint/2010/main" val="227919886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March of Dimes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Baker High School</a:t>
            </a:r>
          </a:p>
          <a:p>
            <a:pPr lvl="0"/>
            <a:r>
              <a:rPr lang="en-US" dirty="0" err="1"/>
              <a:t>Coffenberry</a:t>
            </a:r>
            <a:r>
              <a:rPr lang="en-US" dirty="0"/>
              <a:t> Middle School</a:t>
            </a:r>
          </a:p>
          <a:p>
            <a:pPr lvl="0"/>
            <a:r>
              <a:rPr lang="en-US" dirty="0"/>
              <a:t>Culver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Elgin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La Grande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Mazama High School</a:t>
            </a:r>
          </a:p>
          <a:p>
            <a:pPr lvl="0"/>
            <a:r>
              <a:rPr lang="en-US" dirty="0"/>
              <a:t>Oakland High School</a:t>
            </a:r>
          </a:p>
          <a:p>
            <a:r>
              <a:rPr lang="en-US" dirty="0"/>
              <a:t>Seaside Union High School</a:t>
            </a:r>
          </a:p>
          <a:p>
            <a:r>
              <a:rPr lang="en-US" dirty="0"/>
              <a:t>Tualatin High School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164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Super Service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Baker High School</a:t>
            </a:r>
          </a:p>
          <a:p>
            <a:pPr lvl="0"/>
            <a:r>
              <a:rPr lang="en-US" dirty="0" err="1"/>
              <a:t>Coffenberry</a:t>
            </a:r>
            <a:r>
              <a:rPr lang="en-US" dirty="0"/>
              <a:t> Middle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Elgin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pPr lvl="0"/>
            <a:r>
              <a:rPr lang="en-US" dirty="0"/>
              <a:t>Mazama High School</a:t>
            </a:r>
          </a:p>
          <a:p>
            <a:pPr lvl="0"/>
            <a:r>
              <a:rPr lang="en-US" dirty="0"/>
              <a:t>New Hope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Oakland High School</a:t>
            </a:r>
          </a:p>
          <a:p>
            <a:pPr lvl="0"/>
            <a:r>
              <a:rPr lang="en-US" dirty="0"/>
              <a:t>Roseburg High School</a:t>
            </a:r>
          </a:p>
          <a:p>
            <a:r>
              <a:rPr lang="en-US" dirty="0"/>
              <a:t>Seaside Union High School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300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Government Promotion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Baker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Elgin High School</a:t>
            </a:r>
          </a:p>
          <a:p>
            <a:pPr lvl="0"/>
            <a:r>
              <a:rPr lang="en-US" dirty="0"/>
              <a:t>Mazama High School</a:t>
            </a:r>
          </a:p>
          <a:p>
            <a:r>
              <a:rPr lang="en-US"/>
              <a:t>North Salem </a:t>
            </a:r>
            <a:r>
              <a:rPr lang="en-US" dirty="0"/>
              <a:t>High School</a:t>
            </a:r>
          </a:p>
          <a:p>
            <a:pPr lvl="0"/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5226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Membership Awards</a:t>
            </a:r>
          </a:p>
        </p:txBody>
      </p:sp>
    </p:spTree>
    <p:extLst>
      <p:ext uri="{BB962C8B-B14F-4D97-AF65-F5344CB8AC3E}">
        <p14:creationId xmlns:p14="http://schemas.microsoft.com/office/powerpoint/2010/main" val="401014613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Sustainer Membership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Cove High School</a:t>
            </a:r>
          </a:p>
          <a:p>
            <a:pPr lvl="0"/>
            <a:r>
              <a:rPr lang="en-US" dirty="0"/>
              <a:t>Helix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New Hope Christian</a:t>
            </a:r>
          </a:p>
          <a:p>
            <a:pPr>
              <a:defRPr/>
            </a:pPr>
            <a:r>
              <a:rPr lang="en-US" dirty="0"/>
              <a:t>Wallowa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2574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Accelerator Membership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>
              <a:defRPr/>
            </a:pPr>
            <a:r>
              <a:rPr lang="en-US" dirty="0"/>
              <a:t>Hidden Valley High School</a:t>
            </a:r>
          </a:p>
          <a:p>
            <a:pPr>
              <a:defRPr/>
            </a:pPr>
            <a:r>
              <a:rPr lang="en-US" dirty="0"/>
              <a:t>John F Kennedy High School</a:t>
            </a:r>
          </a:p>
          <a:p>
            <a:pPr>
              <a:defRPr/>
            </a:pPr>
            <a:r>
              <a:rPr lang="en-US" dirty="0"/>
              <a:t>Mountain View High School</a:t>
            </a:r>
          </a:p>
          <a:p>
            <a:pPr>
              <a:defRPr/>
            </a:pPr>
            <a:r>
              <a:rPr lang="en-US" dirty="0"/>
              <a:t>North Salem High School</a:t>
            </a:r>
          </a:p>
          <a:p>
            <a:pPr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Ridgeview High School</a:t>
            </a:r>
          </a:p>
          <a:p>
            <a:pPr lvl="0"/>
            <a:r>
              <a:rPr lang="en-US" dirty="0"/>
              <a:t>Tigard High School</a:t>
            </a:r>
          </a:p>
          <a:p>
            <a:pPr lvl="0"/>
            <a:r>
              <a:rPr lang="en-US" dirty="0"/>
              <a:t>Tualatin High School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2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Dominator Membership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Baker High School</a:t>
            </a:r>
          </a:p>
          <a:p>
            <a:pPr lvl="0"/>
            <a:r>
              <a:rPr lang="en-US" dirty="0"/>
              <a:t>Baker Middle Level</a:t>
            </a:r>
          </a:p>
          <a:p>
            <a:r>
              <a:rPr lang="en-US" dirty="0"/>
              <a:t>Bonanza High School</a:t>
            </a:r>
          </a:p>
          <a:p>
            <a:pPr lvl="0"/>
            <a:r>
              <a:rPr lang="en-US" dirty="0" err="1"/>
              <a:t>Coffenberry</a:t>
            </a:r>
            <a:r>
              <a:rPr lang="en-US" dirty="0"/>
              <a:t> Middle</a:t>
            </a:r>
          </a:p>
          <a:p>
            <a:pPr lvl="0"/>
            <a:r>
              <a:rPr lang="en-US" dirty="0"/>
              <a:t>Cottage Grove High School</a:t>
            </a:r>
          </a:p>
          <a:p>
            <a:pPr lvl="0"/>
            <a:r>
              <a:rPr lang="en-US" dirty="0"/>
              <a:t>Culver 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>
              <a:defRPr/>
            </a:pPr>
            <a:r>
              <a:rPr lang="en-US" dirty="0"/>
              <a:t>Elgin High School</a:t>
            </a:r>
          </a:p>
          <a:p>
            <a:pPr>
              <a:defRPr/>
            </a:pPr>
            <a:r>
              <a:rPr lang="en-US" dirty="0"/>
              <a:t>Gilchrist High School</a:t>
            </a:r>
          </a:p>
          <a:p>
            <a:pPr>
              <a:defRPr/>
            </a:pPr>
            <a:r>
              <a:rPr lang="en-US" dirty="0"/>
              <a:t>Gilchrist Middle Level</a:t>
            </a:r>
          </a:p>
          <a:p>
            <a:pPr lvl="0">
              <a:defRPr/>
            </a:pPr>
            <a:r>
              <a:rPr lang="en-US" dirty="0"/>
              <a:t>Grant Union High School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1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Jose Arenas Castillo Baker High School</a:t>
            </a:r>
          </a:p>
          <a:p>
            <a:r>
              <a:rPr lang="en-US" dirty="0"/>
              <a:t>Abigail Benson Baker High School</a:t>
            </a:r>
          </a:p>
          <a:p>
            <a:r>
              <a:rPr lang="en-US" dirty="0"/>
              <a:t>Jadyn Berry Baker High School</a:t>
            </a:r>
          </a:p>
          <a:p>
            <a:r>
              <a:rPr lang="en-US" dirty="0"/>
              <a:t>Renee </a:t>
            </a:r>
            <a:r>
              <a:rPr lang="en-US" dirty="0" err="1"/>
              <a:t>Blincoe</a:t>
            </a:r>
            <a:r>
              <a:rPr lang="en-US" dirty="0"/>
              <a:t> Baker High School</a:t>
            </a:r>
          </a:p>
          <a:p>
            <a:r>
              <a:rPr lang="en-US" dirty="0"/>
              <a:t>Savannah Brown Baker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7181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Dominator Membership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Imbler</a:t>
            </a:r>
            <a:r>
              <a:rPr lang="en-US" dirty="0"/>
              <a:t> Middle Level</a:t>
            </a:r>
          </a:p>
          <a:p>
            <a:pPr lvl="0"/>
            <a:r>
              <a:rPr lang="en-US" dirty="0"/>
              <a:t>McKay High School</a:t>
            </a:r>
          </a:p>
          <a:p>
            <a:pPr lvl="0"/>
            <a:r>
              <a:rPr lang="en-US" dirty="0" err="1"/>
              <a:t>McLouglin</a:t>
            </a:r>
            <a:r>
              <a:rPr lang="en-US" dirty="0"/>
              <a:t> High School</a:t>
            </a:r>
          </a:p>
          <a:p>
            <a:pPr lvl="0"/>
            <a:r>
              <a:rPr lang="en-US" dirty="0"/>
              <a:t>North Douglas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North Marion High School</a:t>
            </a:r>
          </a:p>
          <a:p>
            <a:r>
              <a:rPr lang="en-US" dirty="0"/>
              <a:t>Pacific High School</a:t>
            </a:r>
          </a:p>
          <a:p>
            <a:pPr lvl="0"/>
            <a:r>
              <a:rPr lang="en-US" dirty="0"/>
              <a:t>Redmond High School</a:t>
            </a:r>
          </a:p>
          <a:p>
            <a:pPr lvl="0"/>
            <a:r>
              <a:rPr lang="en-US" dirty="0"/>
              <a:t>Roseburg High School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136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Dominator Membership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Seaside Union High School</a:t>
            </a:r>
          </a:p>
          <a:p>
            <a:r>
              <a:rPr lang="en-US" dirty="0"/>
              <a:t>Silverton High School</a:t>
            </a:r>
          </a:p>
          <a:p>
            <a:pPr lvl="0"/>
            <a:r>
              <a:rPr lang="en-US" dirty="0"/>
              <a:t>McKay High School</a:t>
            </a:r>
          </a:p>
          <a:p>
            <a:pPr lvl="0"/>
            <a:r>
              <a:rPr lang="en-US" dirty="0"/>
              <a:t>Southridge High School</a:t>
            </a:r>
          </a:p>
          <a:p>
            <a:pPr lvl="0"/>
            <a:r>
              <a:rPr lang="en-US" dirty="0"/>
              <a:t>Stayton High School</a:t>
            </a:r>
          </a:p>
          <a:p>
            <a:r>
              <a:rPr lang="en-US" dirty="0"/>
              <a:t>Wallowa Middle Level</a:t>
            </a:r>
          </a:p>
          <a:p>
            <a:pPr marL="0" lv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2971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100 Member Chapter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r>
              <a:rPr lang="en-US" dirty="0"/>
              <a:t>Roseburg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0808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New or Reactivated 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Joseph Charter School</a:t>
            </a:r>
          </a:p>
          <a:p>
            <a:pPr lvl="0"/>
            <a:r>
              <a:rPr lang="en-US" dirty="0"/>
              <a:t>Joseph Lane Middle School</a:t>
            </a:r>
          </a:p>
          <a:p>
            <a:r>
              <a:rPr lang="en-US" dirty="0"/>
              <a:t>Molalla Middle School</a:t>
            </a:r>
          </a:p>
          <a:p>
            <a:pPr lvl="0"/>
            <a:r>
              <a:rPr lang="en-US" dirty="0"/>
              <a:t>Rogue River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7655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Chapter Awards</a:t>
            </a:r>
          </a:p>
        </p:txBody>
      </p:sp>
    </p:spTree>
    <p:extLst>
      <p:ext uri="{BB962C8B-B14F-4D97-AF65-F5344CB8AC3E}">
        <p14:creationId xmlns:p14="http://schemas.microsoft.com/office/powerpoint/2010/main" val="248656487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8th	Imbler High School</a:t>
            </a:r>
          </a:p>
          <a:p>
            <a:pPr lvl="0"/>
            <a:r>
              <a:rPr lang="en-US" dirty="0"/>
              <a:t>7th	North Marion High School</a:t>
            </a:r>
          </a:p>
          <a:p>
            <a:pPr lvl="0"/>
            <a:r>
              <a:rPr lang="en-US" dirty="0"/>
              <a:t>6th	Elgin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5th	Molalla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4th	Culver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3rd	Mazama High School</a:t>
            </a:r>
          </a:p>
          <a:p>
            <a:pPr lvl="0"/>
            <a:r>
              <a:rPr lang="en-US" dirty="0"/>
              <a:t>2nd	Silverton High School</a:t>
            </a:r>
          </a:p>
          <a:p>
            <a:pPr lvl="0"/>
            <a:r>
              <a:rPr lang="en-US" dirty="0"/>
              <a:t>1st	North Salem High School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0613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9th	North Salem High School</a:t>
            </a:r>
          </a:p>
          <a:p>
            <a:pPr lvl="0"/>
            <a:r>
              <a:rPr lang="en-US" dirty="0"/>
              <a:t>8th	Molalla High School</a:t>
            </a:r>
          </a:p>
          <a:p>
            <a:pPr lvl="0"/>
            <a:r>
              <a:rPr lang="en-US" dirty="0"/>
              <a:t>7th	Tualatin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6th	Mazama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5th	Elgin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4th	North Marion High School</a:t>
            </a:r>
          </a:p>
          <a:p>
            <a:pPr lvl="0"/>
            <a:r>
              <a:rPr lang="en-US" dirty="0"/>
              <a:t>3rd	Centennial High School</a:t>
            </a:r>
          </a:p>
          <a:p>
            <a:pPr lvl="0"/>
            <a:r>
              <a:rPr lang="en-US" dirty="0"/>
              <a:t>2nd	Culver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1st	Roseburg Senior High School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2888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Publicity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Culver High School</a:t>
            </a:r>
          </a:p>
          <a:p>
            <a:pPr lvl="0"/>
            <a:r>
              <a:rPr lang="en-US" dirty="0"/>
              <a:t>Elgin High School</a:t>
            </a:r>
          </a:p>
          <a:p>
            <a:pPr lvl="0"/>
            <a:r>
              <a:rPr lang="en-US" dirty="0"/>
              <a:t>North Marion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North Salem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8414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Digital Scrapbook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 fontScale="925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5th	North Salem High School</a:t>
            </a:r>
          </a:p>
          <a:p>
            <a:pPr lvl="0"/>
            <a:r>
              <a:rPr lang="en-US" dirty="0"/>
              <a:t>4th	Elgin High School</a:t>
            </a:r>
          </a:p>
          <a:p>
            <a:pPr lvl="0"/>
            <a:r>
              <a:rPr lang="en-US" dirty="0"/>
              <a:t>3rd	North Marion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2nd	Tualatin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1st	Roseburg Senior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573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Digital Scrapbook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 fontScale="925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5th	North Salem High School</a:t>
            </a:r>
          </a:p>
          <a:p>
            <a:pPr lvl="0"/>
            <a:r>
              <a:rPr lang="en-US" dirty="0"/>
              <a:t>4th	Elgin High School</a:t>
            </a:r>
          </a:p>
          <a:p>
            <a:pPr lvl="0"/>
            <a:r>
              <a:rPr lang="en-US" dirty="0"/>
              <a:t>3rd	North Marion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2nd	Tualatin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1st	Roseburg Senior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5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Zoe Carlson-Morrow Baker High School</a:t>
            </a:r>
          </a:p>
          <a:p>
            <a:r>
              <a:rPr lang="en-US" dirty="0"/>
              <a:t>Averi Elms Baker High School</a:t>
            </a:r>
          </a:p>
          <a:p>
            <a:r>
              <a:rPr lang="en-US" dirty="0"/>
              <a:t>Laura </a:t>
            </a:r>
            <a:r>
              <a:rPr lang="en-US" dirty="0" err="1"/>
              <a:t>Illingsworth</a:t>
            </a:r>
            <a:r>
              <a:rPr lang="en-US" dirty="0"/>
              <a:t> Baker High School</a:t>
            </a:r>
          </a:p>
          <a:p>
            <a:r>
              <a:rPr lang="en-US" dirty="0"/>
              <a:t>Kerrie Kast Baker High School</a:t>
            </a:r>
          </a:p>
          <a:p>
            <a:r>
              <a:rPr lang="en-US" dirty="0"/>
              <a:t>Jazmine </a:t>
            </a:r>
            <a:r>
              <a:rPr lang="en-US" dirty="0" err="1"/>
              <a:t>Labonte</a:t>
            </a:r>
            <a:r>
              <a:rPr lang="en-US" dirty="0"/>
              <a:t> Baker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9557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Gold Seal Award of Merit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Baker High School</a:t>
            </a:r>
          </a:p>
          <a:p>
            <a:pPr lvl="0"/>
            <a:r>
              <a:rPr lang="en-US" dirty="0"/>
              <a:t>Centennial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Elgin High School</a:t>
            </a:r>
          </a:p>
          <a:p>
            <a:pPr>
              <a:defRPr/>
            </a:pPr>
            <a:r>
              <a:rPr lang="en-US" dirty="0"/>
              <a:t>Hidden Valley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La Grande High School</a:t>
            </a:r>
          </a:p>
          <a:p>
            <a:pPr lvl="0"/>
            <a:r>
              <a:rPr lang="en-US" dirty="0"/>
              <a:t>Molalla High School</a:t>
            </a:r>
          </a:p>
          <a:p>
            <a:pPr lvl="0"/>
            <a:r>
              <a:rPr lang="en-US" dirty="0"/>
              <a:t>North Salem High School</a:t>
            </a:r>
          </a:p>
          <a:p>
            <a:r>
              <a:rPr lang="en-US" dirty="0"/>
              <a:t>Roseburg High School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796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Champion Chapters</a:t>
            </a:r>
          </a:p>
        </p:txBody>
      </p:sp>
    </p:spTree>
    <p:extLst>
      <p:ext uri="{BB962C8B-B14F-4D97-AF65-F5344CB8AC3E}">
        <p14:creationId xmlns:p14="http://schemas.microsoft.com/office/powerpoint/2010/main" val="258863015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North Douglas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5614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Bronze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North Marion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9040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Baker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3733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Canby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3149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Centennial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4436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 err="1"/>
              <a:t>Coffenberry</a:t>
            </a:r>
            <a:r>
              <a:rPr lang="en-US" sz="3200" dirty="0"/>
              <a:t> Middle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9217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Elgin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9955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Hidden Valley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2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Caitlin Lien Baker High School</a:t>
            </a:r>
          </a:p>
          <a:p>
            <a:r>
              <a:rPr lang="en-US" dirty="0"/>
              <a:t>Hunter Long Baker High School</a:t>
            </a:r>
          </a:p>
          <a:p>
            <a:r>
              <a:rPr lang="en-US" dirty="0"/>
              <a:t>Guadalupe Macias Baker High School</a:t>
            </a:r>
          </a:p>
          <a:p>
            <a:r>
              <a:rPr lang="en-US" dirty="0"/>
              <a:t>Makayla Mills Baker High School</a:t>
            </a:r>
          </a:p>
          <a:p>
            <a:r>
              <a:rPr lang="en-US" dirty="0"/>
              <a:t>Hayden Paulsen Baker High School</a:t>
            </a:r>
          </a:p>
          <a:p>
            <a:r>
              <a:rPr lang="en-US" dirty="0"/>
              <a:t>Phoebe Wise Baker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8949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 err="1"/>
              <a:t>Imbler</a:t>
            </a:r>
            <a:r>
              <a:rPr lang="en-US" sz="3200" dirty="0"/>
              <a:t>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1156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 err="1"/>
              <a:t>Imbler</a:t>
            </a:r>
            <a:r>
              <a:rPr lang="en-US" sz="3200" dirty="0"/>
              <a:t> Middle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5184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La Grande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3409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Mazama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8246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McNary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303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Molalla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7823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North Salem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5948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Oakland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276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Roseburg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7921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Scappoose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8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Mykenzie</a:t>
            </a:r>
            <a:r>
              <a:rPr lang="en-US" dirty="0"/>
              <a:t> Burnell Canby High School</a:t>
            </a:r>
          </a:p>
          <a:p>
            <a:r>
              <a:rPr lang="en-US" dirty="0"/>
              <a:t>Kaitlin Gartrell Canby High School</a:t>
            </a:r>
          </a:p>
          <a:p>
            <a:r>
              <a:rPr lang="en-US" dirty="0" err="1"/>
              <a:t>Naarai</a:t>
            </a:r>
            <a:r>
              <a:rPr lang="en-US" dirty="0"/>
              <a:t> Gomez Canby High School</a:t>
            </a:r>
          </a:p>
          <a:p>
            <a:r>
              <a:rPr lang="en-US" dirty="0"/>
              <a:t>Matthew Powell Canby High School</a:t>
            </a:r>
          </a:p>
          <a:p>
            <a:r>
              <a:rPr lang="en-US" dirty="0"/>
              <a:t>Andrew </a:t>
            </a:r>
            <a:r>
              <a:rPr lang="en-US" dirty="0" err="1"/>
              <a:t>Viter</a:t>
            </a:r>
            <a:r>
              <a:rPr lang="en-US" dirty="0"/>
              <a:t> Canby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5942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Seaside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031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Silverton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6538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Champion Chapter – Gold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sz="3200" dirty="0"/>
              <a:t>Tualatin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4012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981" y="1967401"/>
            <a:ext cx="12192000" cy="2923198"/>
          </a:xfrm>
        </p:spPr>
        <p:txBody>
          <a:bodyPr/>
          <a:lstStyle/>
          <a:p>
            <a:r>
              <a:rPr lang="en-US" sz="6600" dirty="0"/>
              <a:t>Scholarship Winners</a:t>
            </a:r>
          </a:p>
        </p:txBody>
      </p:sp>
    </p:spTree>
    <p:extLst>
      <p:ext uri="{BB962C8B-B14F-4D97-AF65-F5344CB8AC3E}">
        <p14:creationId xmlns:p14="http://schemas.microsoft.com/office/powerpoint/2010/main" val="285034523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Lucille </a:t>
            </a:r>
            <a:r>
              <a:rPr lang="en-US" dirty="0" err="1"/>
              <a:t>Borigio</a:t>
            </a:r>
            <a:r>
              <a:rPr lang="en-US" dirty="0"/>
              <a:t> OSU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z="3600" dirty="0"/>
              <a:t>Jillian Greenfield</a:t>
            </a:r>
          </a:p>
          <a:p>
            <a:pPr lvl="1"/>
            <a:r>
              <a:rPr lang="en-US" sz="2800" dirty="0"/>
              <a:t>Creswell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6158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FBLA Foundation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z="3200" dirty="0"/>
              <a:t>Morgan Flanagan</a:t>
            </a:r>
          </a:p>
          <a:p>
            <a:pPr lvl="1"/>
            <a:r>
              <a:rPr lang="en-US" sz="3200" dirty="0"/>
              <a:t>Roseburg</a:t>
            </a:r>
          </a:p>
          <a:p>
            <a:pPr lvl="0"/>
            <a:r>
              <a:rPr lang="en-US" sz="3200" dirty="0"/>
              <a:t>Kaylee Mo</a:t>
            </a:r>
          </a:p>
          <a:p>
            <a:pPr lvl="1"/>
            <a:r>
              <a:rPr lang="en-US" sz="3200" dirty="0"/>
              <a:t>Tualatin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521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FBLA Officer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z="3200" dirty="0"/>
              <a:t>Bryan </a:t>
            </a:r>
            <a:r>
              <a:rPr lang="en-US" sz="3200" dirty="0" err="1"/>
              <a:t>Abrego</a:t>
            </a:r>
            <a:endParaRPr lang="en-US" sz="3200" dirty="0"/>
          </a:p>
          <a:p>
            <a:pPr lvl="1"/>
            <a:r>
              <a:rPr lang="en-US" sz="3200" dirty="0"/>
              <a:t>McLoughlin</a:t>
            </a:r>
          </a:p>
          <a:p>
            <a:pPr lvl="0"/>
            <a:r>
              <a:rPr lang="en-US" sz="3200" dirty="0"/>
              <a:t>Margo Boyd</a:t>
            </a:r>
          </a:p>
          <a:p>
            <a:pPr lvl="1"/>
            <a:r>
              <a:rPr lang="en-US" sz="3200" dirty="0"/>
              <a:t>Roseburg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9963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981" y="1967401"/>
            <a:ext cx="12192000" cy="2923198"/>
          </a:xfrm>
        </p:spPr>
        <p:txBody>
          <a:bodyPr/>
          <a:lstStyle/>
          <a:p>
            <a:r>
              <a:rPr lang="en-US" sz="6600" dirty="0"/>
              <a:t>Who’s Who</a:t>
            </a:r>
          </a:p>
        </p:txBody>
      </p:sp>
    </p:spTree>
    <p:extLst>
      <p:ext uri="{BB962C8B-B14F-4D97-AF65-F5344CB8AC3E}">
        <p14:creationId xmlns:p14="http://schemas.microsoft.com/office/powerpoint/2010/main" val="26808743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Who's Who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7th	Laura Illingsworth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6th	Kevin Rojas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5th	Brianna Vasquez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4th	Sadie Cochran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3rd	Hayley Braack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2nd	Margo Boyd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1st	Cypress Barrett</a:t>
            </a:r>
          </a:p>
          <a:p>
            <a:pPr lvl="1"/>
            <a:r>
              <a:rPr lang="en-US" dirty="0"/>
              <a:t>Molalla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981" y="1967401"/>
            <a:ext cx="12192000" cy="2923198"/>
          </a:xfrm>
        </p:spPr>
        <p:txBody>
          <a:bodyPr/>
          <a:lstStyle/>
          <a:p>
            <a:r>
              <a:rPr lang="en-US" sz="5400" dirty="0"/>
              <a:t>2020-2021 Officer Team</a:t>
            </a:r>
          </a:p>
        </p:txBody>
      </p:sp>
    </p:spTree>
    <p:extLst>
      <p:ext uri="{BB962C8B-B14F-4D97-AF65-F5344CB8AC3E}">
        <p14:creationId xmlns:p14="http://schemas.microsoft.com/office/powerpoint/2010/main" val="345850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Awards Finale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Federline Short Culver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453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2020-2021 State Officer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z="2400" dirty="0"/>
              <a:t>Blue Mountain Region VP</a:t>
            </a:r>
          </a:p>
          <a:p>
            <a:pPr lvl="1"/>
            <a:r>
              <a:rPr lang="en-US" sz="2400" dirty="0"/>
              <a:t>Caitlin, Lien, Baker</a:t>
            </a:r>
          </a:p>
          <a:p>
            <a:pPr lvl="0"/>
            <a:r>
              <a:rPr lang="en-US" sz="2400" dirty="0"/>
              <a:t>Columbia Delta Region VP</a:t>
            </a:r>
          </a:p>
          <a:p>
            <a:pPr lvl="1"/>
            <a:r>
              <a:rPr lang="en-US" sz="2400" dirty="0"/>
              <a:t>Westin Carter, Seaside</a:t>
            </a:r>
          </a:p>
          <a:p>
            <a:pPr lvl="0"/>
            <a:r>
              <a:rPr lang="en-US" sz="2400" dirty="0"/>
              <a:t>Rogue Umpqua Region VP</a:t>
            </a:r>
          </a:p>
          <a:p>
            <a:pPr lvl="1"/>
            <a:r>
              <a:rPr lang="en-US" sz="2400" dirty="0"/>
              <a:t>Aiyana Brown, Roseburg</a:t>
            </a:r>
          </a:p>
          <a:p>
            <a:pPr lvl="1"/>
            <a:endParaRPr lang="en-US" sz="2400" dirty="0"/>
          </a:p>
          <a:p>
            <a:pPr lvl="0"/>
            <a:r>
              <a:rPr lang="en-US" sz="2400" dirty="0"/>
              <a:t>Willamette Valley VP</a:t>
            </a:r>
          </a:p>
          <a:p>
            <a:pPr lvl="1"/>
            <a:r>
              <a:rPr lang="en-US" sz="2400" dirty="0"/>
              <a:t>Bailey </a:t>
            </a:r>
            <a:r>
              <a:rPr lang="en-US" sz="2400" dirty="0" err="1"/>
              <a:t>Ostovar</a:t>
            </a:r>
            <a:r>
              <a:rPr lang="en-US" sz="2400" dirty="0"/>
              <a:t>, Stayton</a:t>
            </a:r>
          </a:p>
          <a:p>
            <a:pPr lvl="0"/>
            <a:r>
              <a:rPr lang="en-US" sz="2400" dirty="0"/>
              <a:t>Vice President of Media</a:t>
            </a:r>
          </a:p>
          <a:p>
            <a:pPr lvl="1"/>
            <a:r>
              <a:rPr lang="en-US" sz="2400" dirty="0"/>
              <a:t>Joseph Garcia, Roseburg</a:t>
            </a:r>
          </a:p>
          <a:p>
            <a:pPr lvl="0"/>
            <a:r>
              <a:rPr lang="en-US" sz="2400" dirty="0"/>
              <a:t>President</a:t>
            </a:r>
          </a:p>
          <a:p>
            <a:pPr lvl="1"/>
            <a:r>
              <a:rPr lang="en-US" sz="2400" dirty="0"/>
              <a:t>Logan Bishop, Roseburg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7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Kennedy </a:t>
            </a:r>
            <a:r>
              <a:rPr lang="en-US" dirty="0" err="1"/>
              <a:t>Shilhanek</a:t>
            </a:r>
            <a:r>
              <a:rPr lang="en-US" dirty="0"/>
              <a:t> Dayton High School</a:t>
            </a:r>
          </a:p>
          <a:p>
            <a:r>
              <a:rPr lang="en-US" dirty="0"/>
              <a:t>Alejandra  Vasquez Dayton High School</a:t>
            </a:r>
          </a:p>
          <a:p>
            <a:r>
              <a:rPr lang="en-US" dirty="0"/>
              <a:t>Lizeth  Vargas Dayton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7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Andrew Carter Elgin High School</a:t>
            </a:r>
          </a:p>
          <a:p>
            <a:r>
              <a:rPr lang="en-US" dirty="0"/>
              <a:t>Maddison  Harvey Elgin High School</a:t>
            </a:r>
          </a:p>
          <a:p>
            <a:r>
              <a:rPr lang="en-US" dirty="0"/>
              <a:t>Jayden Palmer Elgin High School</a:t>
            </a:r>
          </a:p>
          <a:p>
            <a:r>
              <a:rPr lang="en-US" dirty="0"/>
              <a:t>Shelby </a:t>
            </a:r>
            <a:r>
              <a:rPr lang="en-US" dirty="0" err="1"/>
              <a:t>Sannar</a:t>
            </a:r>
            <a:r>
              <a:rPr lang="en-US" dirty="0"/>
              <a:t> Elgin High School</a:t>
            </a:r>
          </a:p>
          <a:p>
            <a:r>
              <a:rPr lang="en-US" dirty="0"/>
              <a:t>Jocelyn Palmer Elgin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4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Jayce Burnette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Brendan Colwell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Devin Colwell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Carter Crook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5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Anika McDonald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Aspen Smith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Allison </a:t>
            </a:r>
            <a:r>
              <a:rPr lang="en-US" dirty="0" err="1"/>
              <a:t>Stirewalt</a:t>
            </a:r>
            <a:r>
              <a:rPr lang="en-US" dirty="0"/>
              <a:t>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r>
              <a:rPr lang="en-US" dirty="0"/>
              <a:t>Kenna Whitmore </a:t>
            </a:r>
            <a:r>
              <a:rPr lang="en-US" dirty="0" err="1"/>
              <a:t>Imbler</a:t>
            </a:r>
            <a:r>
              <a:rPr lang="en-US" dirty="0"/>
              <a:t>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4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Abigail Beck Mazama High School</a:t>
            </a:r>
          </a:p>
          <a:p>
            <a:r>
              <a:rPr lang="en-US" dirty="0"/>
              <a:t>Kenna </a:t>
            </a:r>
            <a:r>
              <a:rPr lang="en-US" dirty="0" err="1"/>
              <a:t>Bernardin</a:t>
            </a:r>
            <a:r>
              <a:rPr lang="en-US" dirty="0"/>
              <a:t> Mazama High School</a:t>
            </a:r>
          </a:p>
          <a:p>
            <a:r>
              <a:rPr lang="en-US" dirty="0"/>
              <a:t>Macy Clemens Mazama High School</a:t>
            </a:r>
          </a:p>
          <a:p>
            <a:r>
              <a:rPr lang="en-US" dirty="0"/>
              <a:t>Yuliana Cruz-Ruiz Mazama High School</a:t>
            </a:r>
          </a:p>
          <a:p>
            <a:r>
              <a:rPr lang="en-US" dirty="0"/>
              <a:t>Jordon Gulley Mazama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50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Hailey Hagerty Mazama High School</a:t>
            </a:r>
          </a:p>
          <a:p>
            <a:r>
              <a:rPr lang="en-US" dirty="0"/>
              <a:t>Kristalyn Hayes Mazama High School</a:t>
            </a:r>
          </a:p>
          <a:p>
            <a:r>
              <a:rPr lang="en-US" dirty="0"/>
              <a:t>Madalyn Holmes Mazama High School</a:t>
            </a:r>
          </a:p>
          <a:p>
            <a:r>
              <a:rPr lang="en-US" dirty="0"/>
              <a:t>Adrianna Jasso Mazama High School</a:t>
            </a:r>
          </a:p>
          <a:p>
            <a:r>
              <a:rPr lang="en-US" dirty="0" err="1"/>
              <a:t>Sidalee</a:t>
            </a:r>
            <a:r>
              <a:rPr lang="en-US" dirty="0"/>
              <a:t> Jasso Mazama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Makayla Quirk Mazama High School</a:t>
            </a:r>
          </a:p>
          <a:p>
            <a:r>
              <a:rPr lang="en-US" dirty="0"/>
              <a:t>Aaron </a:t>
            </a:r>
            <a:r>
              <a:rPr lang="en-US" dirty="0" err="1"/>
              <a:t>Renie</a:t>
            </a:r>
            <a:r>
              <a:rPr lang="en-US" dirty="0"/>
              <a:t> Mazama High School</a:t>
            </a:r>
          </a:p>
          <a:p>
            <a:r>
              <a:rPr lang="en-US" dirty="0"/>
              <a:t>Jacob Stacey Mazama High School</a:t>
            </a:r>
          </a:p>
          <a:p>
            <a:r>
              <a:rPr lang="en-US" dirty="0"/>
              <a:t>Raine Wilcox Mazama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8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Jose Alvarez </a:t>
            </a:r>
            <a:r>
              <a:rPr lang="en-US" dirty="0" err="1"/>
              <a:t>Mckay</a:t>
            </a:r>
            <a:r>
              <a:rPr lang="en-US" dirty="0"/>
              <a:t> High school</a:t>
            </a:r>
          </a:p>
          <a:p>
            <a:r>
              <a:rPr lang="en-US" dirty="0"/>
              <a:t>Jesus </a:t>
            </a:r>
            <a:r>
              <a:rPr lang="en-US" dirty="0" err="1"/>
              <a:t>Barocio</a:t>
            </a:r>
            <a:r>
              <a:rPr lang="en-US" dirty="0"/>
              <a:t> Garibay McKay High School</a:t>
            </a:r>
          </a:p>
          <a:p>
            <a:r>
              <a:rPr lang="en-US" dirty="0"/>
              <a:t>Danilo Gutierrez Cornejo McKay High School</a:t>
            </a:r>
          </a:p>
          <a:p>
            <a:r>
              <a:rPr lang="en-US" dirty="0"/>
              <a:t>Cynthia </a:t>
            </a:r>
            <a:r>
              <a:rPr lang="en-US" dirty="0" err="1"/>
              <a:t>Lor</a:t>
            </a:r>
            <a:r>
              <a:rPr lang="en-US" dirty="0"/>
              <a:t> McKay High School</a:t>
            </a:r>
          </a:p>
          <a:p>
            <a:r>
              <a:rPr lang="en-US" dirty="0"/>
              <a:t>Crystal Nguyen </a:t>
            </a:r>
            <a:r>
              <a:rPr lang="en-US" dirty="0" err="1"/>
              <a:t>Mckay</a:t>
            </a:r>
            <a:r>
              <a:rPr lang="en-US" dirty="0"/>
              <a:t>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50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Jessica Salvador-Lopez Molalla High School</a:t>
            </a:r>
          </a:p>
          <a:p>
            <a:r>
              <a:rPr lang="en-US" dirty="0"/>
              <a:t>Landon </a:t>
            </a:r>
            <a:r>
              <a:rPr lang="en-US" dirty="0" err="1"/>
              <a:t>Sheckard</a:t>
            </a:r>
            <a:r>
              <a:rPr lang="en-US" dirty="0"/>
              <a:t> Molalla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7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Administrator of the Year</a:t>
            </a:r>
          </a:p>
        </p:txBody>
      </p:sp>
    </p:spTree>
    <p:extLst>
      <p:ext uri="{BB962C8B-B14F-4D97-AF65-F5344CB8AC3E}">
        <p14:creationId xmlns:p14="http://schemas.microsoft.com/office/powerpoint/2010/main" val="2537244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Sydney </a:t>
            </a:r>
            <a:r>
              <a:rPr lang="en-US" dirty="0" err="1"/>
              <a:t>Crume</a:t>
            </a:r>
            <a:r>
              <a:rPr lang="en-US" dirty="0"/>
              <a:t> New Hope Christian School</a:t>
            </a:r>
          </a:p>
          <a:p>
            <a:r>
              <a:rPr lang="en-US" dirty="0"/>
              <a:t>Declan DeSimone New Hope Christian School</a:t>
            </a:r>
          </a:p>
          <a:p>
            <a:r>
              <a:rPr lang="en-US" dirty="0"/>
              <a:t>Ashley </a:t>
            </a:r>
            <a:r>
              <a:rPr lang="en-US" dirty="0" err="1"/>
              <a:t>Yunker</a:t>
            </a:r>
            <a:r>
              <a:rPr lang="en-US" dirty="0"/>
              <a:t> New Hope Christian School</a:t>
            </a:r>
          </a:p>
          <a:p>
            <a:r>
              <a:rPr lang="en-US" dirty="0"/>
              <a:t>Kyler </a:t>
            </a:r>
            <a:r>
              <a:rPr lang="en-US" dirty="0" err="1"/>
              <a:t>Zumhofe</a:t>
            </a:r>
            <a:r>
              <a:rPr lang="en-US" dirty="0"/>
              <a:t> New Hope Christian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25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Jimena  Caballero  North Marion High School </a:t>
            </a:r>
          </a:p>
          <a:p>
            <a:r>
              <a:rPr lang="en-US" dirty="0"/>
              <a:t>Kevin  Rojas  North Marion High School </a:t>
            </a:r>
          </a:p>
          <a:p>
            <a:r>
              <a:rPr lang="en-US" dirty="0"/>
              <a:t>Jimena Caballero  North Marion High School </a:t>
            </a:r>
          </a:p>
          <a:p>
            <a:r>
              <a:rPr lang="en-US" dirty="0"/>
              <a:t>Yasmine  </a:t>
            </a:r>
            <a:r>
              <a:rPr lang="en-US" dirty="0" err="1"/>
              <a:t>Cida</a:t>
            </a:r>
            <a:r>
              <a:rPr lang="en-US" dirty="0"/>
              <a:t>  North Marion High School </a:t>
            </a:r>
          </a:p>
          <a:p>
            <a:r>
              <a:rPr lang="en-US" dirty="0"/>
              <a:t>Isabella  Mon  North Marion High School </a:t>
            </a:r>
          </a:p>
          <a:p>
            <a:r>
              <a:rPr lang="en-US" dirty="0"/>
              <a:t>Alondra  Ruiz  North Marion High School </a:t>
            </a:r>
          </a:p>
          <a:p>
            <a:r>
              <a:rPr lang="en-US" dirty="0"/>
              <a:t>Sofia  Villareal  North Marion High School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4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Sean </a:t>
            </a:r>
            <a:r>
              <a:rPr lang="en-US" dirty="0" err="1"/>
              <a:t>Earll</a:t>
            </a:r>
            <a:r>
              <a:rPr lang="en-US" dirty="0"/>
              <a:t> North Salem High School</a:t>
            </a:r>
          </a:p>
          <a:p>
            <a:r>
              <a:rPr lang="en-US" dirty="0"/>
              <a:t>Monica  Gonzalez Cantor North Salem High School</a:t>
            </a:r>
          </a:p>
          <a:p>
            <a:r>
              <a:rPr lang="en-US" dirty="0"/>
              <a:t>Cristal Hernandez North Salem High School</a:t>
            </a:r>
          </a:p>
          <a:p>
            <a:r>
              <a:rPr lang="en-US" dirty="0"/>
              <a:t>Monserrat  Hernandez North Salem High School</a:t>
            </a:r>
          </a:p>
          <a:p>
            <a:r>
              <a:rPr lang="en-US" dirty="0"/>
              <a:t>Daisy Montes Santiago North Salem High School</a:t>
            </a:r>
          </a:p>
          <a:p>
            <a:r>
              <a:rPr lang="en-US" dirty="0"/>
              <a:t>Paul Quach  North Salem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16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Hailey Thompson North Salem High School</a:t>
            </a:r>
          </a:p>
          <a:p>
            <a:r>
              <a:rPr lang="en-US" dirty="0"/>
              <a:t>Hannah Thompson North Salem High School</a:t>
            </a:r>
          </a:p>
          <a:p>
            <a:r>
              <a:rPr lang="en-US" dirty="0" err="1"/>
              <a:t>Lyzete</a:t>
            </a:r>
            <a:r>
              <a:rPr lang="en-US" dirty="0"/>
              <a:t> </a:t>
            </a:r>
            <a:r>
              <a:rPr lang="en-US" dirty="0" err="1"/>
              <a:t>Zamudiobucio</a:t>
            </a:r>
            <a:r>
              <a:rPr lang="en-US" dirty="0"/>
              <a:t> North Salem High School</a:t>
            </a:r>
          </a:p>
          <a:p>
            <a:r>
              <a:rPr lang="en-US" dirty="0"/>
              <a:t>Julissa  Villalobos North Salem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21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Francelia</a:t>
            </a:r>
            <a:r>
              <a:rPr lang="en-US" dirty="0"/>
              <a:t> </a:t>
            </a:r>
            <a:r>
              <a:rPr lang="en-US" dirty="0" err="1"/>
              <a:t>Celedonio</a:t>
            </a:r>
            <a:r>
              <a:rPr lang="en-US" dirty="0"/>
              <a:t> Nyssa High School</a:t>
            </a:r>
          </a:p>
          <a:p>
            <a:r>
              <a:rPr lang="en-US" dirty="0"/>
              <a:t>Adriana  </a:t>
            </a:r>
            <a:r>
              <a:rPr lang="en-US" dirty="0" err="1"/>
              <a:t>DeSantiago</a:t>
            </a:r>
            <a:r>
              <a:rPr lang="en-US" dirty="0"/>
              <a:t> Nyssa High School</a:t>
            </a:r>
          </a:p>
          <a:p>
            <a:r>
              <a:rPr lang="en-US" dirty="0"/>
              <a:t>Zachary Dougherty Nyssa High School</a:t>
            </a:r>
          </a:p>
          <a:p>
            <a:r>
              <a:rPr lang="en-US" dirty="0"/>
              <a:t>Malerie Long Nyssa High School</a:t>
            </a:r>
          </a:p>
          <a:p>
            <a:r>
              <a:rPr lang="en-US" dirty="0"/>
              <a:t>Christian </a:t>
            </a:r>
            <a:r>
              <a:rPr lang="en-US" dirty="0" err="1"/>
              <a:t>Mardock</a:t>
            </a:r>
            <a:r>
              <a:rPr lang="en-US" dirty="0"/>
              <a:t> Nyssa High School</a:t>
            </a:r>
          </a:p>
          <a:p>
            <a:r>
              <a:rPr lang="en-US" dirty="0" err="1"/>
              <a:t>Qyonee</a:t>
            </a:r>
            <a:r>
              <a:rPr lang="en-US" dirty="0"/>
              <a:t> Mitchell Nyssa High School</a:t>
            </a:r>
          </a:p>
          <a:p>
            <a:r>
              <a:rPr lang="en-US" dirty="0"/>
              <a:t>Elizabeth </a:t>
            </a:r>
            <a:r>
              <a:rPr lang="en-US" dirty="0" err="1"/>
              <a:t>Pascacio</a:t>
            </a:r>
            <a:r>
              <a:rPr lang="en-US" dirty="0"/>
              <a:t> Nyssa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85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Megan Baird Oakland High School</a:t>
            </a:r>
          </a:p>
          <a:p>
            <a:r>
              <a:rPr lang="en-US" dirty="0"/>
              <a:t>Hayley </a:t>
            </a:r>
            <a:r>
              <a:rPr lang="en-US" dirty="0" err="1"/>
              <a:t>Braack</a:t>
            </a:r>
            <a:r>
              <a:rPr lang="en-US" dirty="0"/>
              <a:t> Oakland High School</a:t>
            </a:r>
          </a:p>
          <a:p>
            <a:r>
              <a:rPr lang="en-US" dirty="0" err="1"/>
              <a:t>Aubry</a:t>
            </a:r>
            <a:r>
              <a:rPr lang="en-US" dirty="0"/>
              <a:t> Brownson Oakland High School</a:t>
            </a:r>
          </a:p>
          <a:p>
            <a:r>
              <a:rPr lang="en-US" dirty="0"/>
              <a:t>Matthew </a:t>
            </a:r>
            <a:r>
              <a:rPr lang="en-US" dirty="0" err="1"/>
              <a:t>Harting</a:t>
            </a:r>
            <a:r>
              <a:rPr lang="en-US" dirty="0"/>
              <a:t> Oakland High School</a:t>
            </a:r>
          </a:p>
          <a:p>
            <a:r>
              <a:rPr lang="en-US" dirty="0"/>
              <a:t>Abigail House Oakland High School</a:t>
            </a:r>
          </a:p>
          <a:p>
            <a:r>
              <a:rPr lang="en-US" dirty="0"/>
              <a:t>Danika House Oakland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26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Wil Powell Oakland High School</a:t>
            </a:r>
          </a:p>
          <a:p>
            <a:r>
              <a:rPr lang="en-US" dirty="0"/>
              <a:t>Lillian  </a:t>
            </a:r>
            <a:r>
              <a:rPr lang="en-US" dirty="0" err="1"/>
              <a:t>Rinkle</a:t>
            </a:r>
            <a:r>
              <a:rPr lang="en-US" dirty="0"/>
              <a:t> Oakland High School</a:t>
            </a:r>
          </a:p>
          <a:p>
            <a:r>
              <a:rPr lang="en-US" dirty="0"/>
              <a:t>Wyatt Smith Oakland High School</a:t>
            </a:r>
          </a:p>
          <a:p>
            <a:r>
              <a:rPr lang="en-US" dirty="0"/>
              <a:t>Aubrey Templeton Oakland High School</a:t>
            </a:r>
          </a:p>
          <a:p>
            <a:r>
              <a:rPr lang="en-US" dirty="0"/>
              <a:t>Taylor Yard Oakland High School</a:t>
            </a:r>
          </a:p>
          <a:p>
            <a:r>
              <a:rPr lang="en-US" dirty="0"/>
              <a:t>Matthew Yates Oakland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68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Gian </a:t>
            </a:r>
            <a:r>
              <a:rPr lang="en-US" dirty="0" err="1"/>
              <a:t>Ambrosini</a:t>
            </a:r>
            <a:r>
              <a:rPr lang="en-US" dirty="0"/>
              <a:t> Roseburg High School</a:t>
            </a:r>
          </a:p>
          <a:p>
            <a:r>
              <a:rPr lang="en-US" dirty="0"/>
              <a:t>Logan Bishop Roseburg High School</a:t>
            </a:r>
          </a:p>
          <a:p>
            <a:r>
              <a:rPr lang="en-US" dirty="0"/>
              <a:t>Margo Boyd Roseburg High School</a:t>
            </a:r>
          </a:p>
          <a:p>
            <a:r>
              <a:rPr lang="en-US" dirty="0"/>
              <a:t>Aiyana Brown Roseburg High School</a:t>
            </a:r>
          </a:p>
          <a:p>
            <a:r>
              <a:rPr lang="en-US" dirty="0"/>
              <a:t>Daniel </a:t>
            </a:r>
            <a:r>
              <a:rPr lang="en-US" dirty="0" err="1"/>
              <a:t>Burky</a:t>
            </a:r>
            <a:r>
              <a:rPr lang="en-US" dirty="0"/>
              <a:t> Roseburg High School</a:t>
            </a:r>
          </a:p>
          <a:p>
            <a:r>
              <a:rPr lang="en-US" dirty="0"/>
              <a:t>Camille Dela Cruz Roseburg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42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Colin Ellis Roseburg High School</a:t>
            </a:r>
          </a:p>
          <a:p>
            <a:r>
              <a:rPr lang="en-US" dirty="0"/>
              <a:t>Amiya Fulton Roseburg High School</a:t>
            </a:r>
          </a:p>
          <a:p>
            <a:r>
              <a:rPr lang="en-US" dirty="0"/>
              <a:t>Joseph Garcia Roseburg High School</a:t>
            </a:r>
          </a:p>
          <a:p>
            <a:r>
              <a:rPr lang="en-US" dirty="0"/>
              <a:t>Gavin Hewitt Roseburg High School</a:t>
            </a:r>
          </a:p>
          <a:p>
            <a:r>
              <a:rPr lang="en-US" dirty="0"/>
              <a:t>Isaiah King Roseburg High School</a:t>
            </a:r>
          </a:p>
          <a:p>
            <a:r>
              <a:rPr lang="en-US" dirty="0"/>
              <a:t>Enrique Molina Sanchez Roseburg High School</a:t>
            </a:r>
          </a:p>
          <a:p>
            <a:r>
              <a:rPr lang="en-US" dirty="0"/>
              <a:t>Madeline Patrick Roseburg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6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Jasmine Rai Roseburg High School</a:t>
            </a:r>
          </a:p>
          <a:p>
            <a:r>
              <a:rPr lang="en-US" dirty="0"/>
              <a:t>Hannah Rountree Roseburg High School</a:t>
            </a:r>
          </a:p>
          <a:p>
            <a:r>
              <a:rPr lang="en-US" dirty="0"/>
              <a:t>Triston Rutan Roseburg High School</a:t>
            </a:r>
          </a:p>
          <a:p>
            <a:r>
              <a:rPr lang="en-US" dirty="0"/>
              <a:t>Dominic </a:t>
            </a:r>
            <a:r>
              <a:rPr lang="en-US" dirty="0" err="1"/>
              <a:t>Tatone</a:t>
            </a:r>
            <a:r>
              <a:rPr lang="en-US" dirty="0"/>
              <a:t> Roseburg High School</a:t>
            </a:r>
          </a:p>
          <a:p>
            <a:r>
              <a:rPr lang="en-US" dirty="0"/>
              <a:t>Logan Todd Roseburg High School</a:t>
            </a:r>
          </a:p>
          <a:p>
            <a:r>
              <a:rPr lang="en-US" dirty="0"/>
              <a:t>Bryson Webb Roseburg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2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2BC1-8E44-4D12-AE6C-85ADB159B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B1A4F-FCE9-4A80-A08D-DD5C23CEA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Akelina</a:t>
            </a:r>
            <a:r>
              <a:rPr lang="en-US" dirty="0"/>
              <a:t> </a:t>
            </a:r>
            <a:r>
              <a:rPr lang="en-US" dirty="0" err="1"/>
              <a:t>Cheremnov</a:t>
            </a:r>
            <a:r>
              <a:rPr lang="en-US" dirty="0"/>
              <a:t> Silverton High School</a:t>
            </a:r>
          </a:p>
          <a:p>
            <a:r>
              <a:rPr lang="en-US" dirty="0"/>
              <a:t>Cory </a:t>
            </a:r>
            <a:r>
              <a:rPr lang="en-US" dirty="0" err="1"/>
              <a:t>Garlinghouse</a:t>
            </a:r>
            <a:r>
              <a:rPr lang="en-US" dirty="0"/>
              <a:t> Silverton High School</a:t>
            </a:r>
          </a:p>
          <a:p>
            <a:r>
              <a:rPr lang="en-US" dirty="0"/>
              <a:t>Trevor  Johnson Silverton High School</a:t>
            </a:r>
          </a:p>
          <a:p>
            <a:r>
              <a:rPr lang="en-US" dirty="0"/>
              <a:t>Chandler </a:t>
            </a:r>
            <a:r>
              <a:rPr lang="en-US" dirty="0" err="1"/>
              <a:t>Kuenzi</a:t>
            </a:r>
            <a:r>
              <a:rPr lang="en-US" dirty="0"/>
              <a:t> Silverton high school</a:t>
            </a:r>
          </a:p>
          <a:p>
            <a:r>
              <a:rPr lang="en-US" dirty="0"/>
              <a:t>Thomas McCall Silverton High School</a:t>
            </a:r>
          </a:p>
          <a:p>
            <a:r>
              <a:rPr lang="en-US" dirty="0"/>
              <a:t>Jacob Mulder Silverton High school</a:t>
            </a:r>
          </a:p>
          <a:p>
            <a:r>
              <a:rPr lang="en-US" dirty="0"/>
              <a:t>Nathan Redman-Brown Silverton High School</a:t>
            </a:r>
          </a:p>
          <a:p>
            <a:r>
              <a:rPr lang="en-US" dirty="0"/>
              <a:t>Amrita  </a:t>
            </a:r>
            <a:r>
              <a:rPr lang="en-US" dirty="0" err="1"/>
              <a:t>Sandhar</a:t>
            </a:r>
            <a:r>
              <a:rPr lang="en-US" dirty="0"/>
              <a:t> Silverton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65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Bailey </a:t>
            </a:r>
            <a:r>
              <a:rPr lang="en-US" dirty="0" err="1"/>
              <a:t>Ostovar</a:t>
            </a:r>
            <a:r>
              <a:rPr lang="en-US" dirty="0"/>
              <a:t> Stayton High School</a:t>
            </a:r>
          </a:p>
          <a:p>
            <a:r>
              <a:rPr lang="en-US" dirty="0"/>
              <a:t>Isabella </a:t>
            </a:r>
            <a:r>
              <a:rPr lang="en-US" dirty="0" err="1"/>
              <a:t>Ruvalcaba</a:t>
            </a:r>
            <a:r>
              <a:rPr lang="en-US" dirty="0"/>
              <a:t> Stayton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82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National Business Honor 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Logan Waldron Wallowa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85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51B-309C-4D0B-9CA9-DB084992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 Awards</a:t>
            </a:r>
          </a:p>
        </p:txBody>
      </p:sp>
    </p:spTree>
    <p:extLst>
      <p:ext uri="{BB962C8B-B14F-4D97-AF65-F5344CB8AC3E}">
        <p14:creationId xmlns:p14="http://schemas.microsoft.com/office/powerpoint/2010/main" val="2423829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Renee </a:t>
            </a:r>
            <a:r>
              <a:rPr lang="en-US" dirty="0" err="1"/>
              <a:t>Blincoe</a:t>
            </a:r>
            <a:r>
              <a:rPr lang="en-US" dirty="0"/>
              <a:t> Baker Senior High School</a:t>
            </a:r>
          </a:p>
          <a:p>
            <a:r>
              <a:rPr lang="en-US" dirty="0"/>
              <a:t>Brianna </a:t>
            </a:r>
            <a:r>
              <a:rPr lang="en-US" dirty="0" err="1"/>
              <a:t>Boruch</a:t>
            </a:r>
            <a:r>
              <a:rPr lang="en-US" dirty="0"/>
              <a:t> Baker Senior High School</a:t>
            </a:r>
          </a:p>
          <a:p>
            <a:r>
              <a:rPr lang="en-US" dirty="0"/>
              <a:t>Makayla Mills Baker Senior High School</a:t>
            </a:r>
          </a:p>
          <a:p>
            <a:r>
              <a:rPr lang="en-US" dirty="0" err="1"/>
              <a:t>Abriel</a:t>
            </a:r>
            <a:r>
              <a:rPr lang="en-US" dirty="0"/>
              <a:t> Niehaus Baker Senior High School</a:t>
            </a:r>
          </a:p>
          <a:p>
            <a:r>
              <a:rPr lang="en-US" dirty="0"/>
              <a:t>Payton </a:t>
            </a:r>
            <a:r>
              <a:rPr lang="en-US" dirty="0" err="1"/>
              <a:t>Shirtcliff</a:t>
            </a:r>
            <a:r>
              <a:rPr lang="en-US" dirty="0"/>
              <a:t> Baker Senior High School</a:t>
            </a:r>
          </a:p>
          <a:p>
            <a:r>
              <a:rPr lang="en-US" dirty="0"/>
              <a:t>Penelope Simmons Baker Senior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Daniel Crist Cove High School</a:t>
            </a:r>
          </a:p>
          <a:p>
            <a:r>
              <a:rPr lang="en-US" dirty="0"/>
              <a:t>Isaac Lee Cove High School</a:t>
            </a:r>
          </a:p>
          <a:p>
            <a:r>
              <a:rPr lang="en-US" dirty="0"/>
              <a:t>Emma Lund-Ottesen Cove High School</a:t>
            </a:r>
          </a:p>
          <a:p>
            <a:r>
              <a:rPr lang="en-US" dirty="0"/>
              <a:t>Rylie Overton Cove High School</a:t>
            </a:r>
          </a:p>
          <a:p>
            <a:r>
              <a:rPr lang="en-US" dirty="0"/>
              <a:t>Collin </a:t>
            </a:r>
            <a:r>
              <a:rPr lang="en-US" dirty="0" err="1"/>
              <a:t>Rovey</a:t>
            </a:r>
            <a:r>
              <a:rPr lang="en-US" dirty="0"/>
              <a:t> Cove High School</a:t>
            </a:r>
          </a:p>
          <a:p>
            <a:r>
              <a:rPr lang="en-US" dirty="0"/>
              <a:t>Caleb Wiggins Cove High School</a:t>
            </a:r>
          </a:p>
          <a:p>
            <a:pPr marL="0" indent="0">
              <a:buNone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17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Malachi Brazil Elgin High </a:t>
            </a:r>
            <a:r>
              <a:rPr lang="en-US" dirty="0" err="1"/>
              <a:t>Schol</a:t>
            </a:r>
            <a:endParaRPr lang="en-US" dirty="0"/>
          </a:p>
          <a:p>
            <a:r>
              <a:rPr lang="en-US" dirty="0"/>
              <a:t>Kylee </a:t>
            </a:r>
            <a:r>
              <a:rPr lang="en-US" dirty="0" err="1"/>
              <a:t>Bagett</a:t>
            </a:r>
            <a:r>
              <a:rPr lang="en-US" dirty="0"/>
              <a:t> Elgin High School</a:t>
            </a:r>
          </a:p>
          <a:p>
            <a:r>
              <a:rPr lang="en-US" dirty="0"/>
              <a:t>Piper </a:t>
            </a:r>
            <a:r>
              <a:rPr lang="en-US" dirty="0" err="1"/>
              <a:t>Banducci</a:t>
            </a:r>
            <a:r>
              <a:rPr lang="en-US" dirty="0"/>
              <a:t> Elgin High School</a:t>
            </a:r>
          </a:p>
          <a:p>
            <a:r>
              <a:rPr lang="en-US" dirty="0"/>
              <a:t>Aaliyah Burton Elgin High School</a:t>
            </a:r>
          </a:p>
          <a:p>
            <a:r>
              <a:rPr lang="en-US" dirty="0"/>
              <a:t>Hannah </a:t>
            </a:r>
            <a:r>
              <a:rPr lang="en-US" dirty="0" err="1"/>
              <a:t>Callaham</a:t>
            </a:r>
            <a:r>
              <a:rPr lang="en-US" dirty="0"/>
              <a:t> Elgin High School</a:t>
            </a:r>
          </a:p>
          <a:p>
            <a:r>
              <a:rPr lang="en-US" dirty="0"/>
              <a:t>Andrew Carter Elgin High School</a:t>
            </a:r>
          </a:p>
          <a:p>
            <a:r>
              <a:rPr lang="en-US" dirty="0" err="1"/>
              <a:t>Aleiana</a:t>
            </a:r>
            <a:r>
              <a:rPr lang="en-US" dirty="0"/>
              <a:t> Devin Elgin High School</a:t>
            </a:r>
          </a:p>
          <a:p>
            <a:r>
              <a:rPr lang="en-US" dirty="0" err="1"/>
              <a:t>Kallee</a:t>
            </a:r>
            <a:r>
              <a:rPr lang="en-US" dirty="0"/>
              <a:t> Greenlee-</a:t>
            </a:r>
            <a:r>
              <a:rPr lang="en-US" dirty="0" err="1"/>
              <a:t>Schmittle</a:t>
            </a:r>
            <a:r>
              <a:rPr lang="en-US" dirty="0"/>
              <a:t> Elgin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03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5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2900" dirty="0"/>
              <a:t>Savannah Gregory Elgin High School</a:t>
            </a:r>
          </a:p>
          <a:p>
            <a:r>
              <a:rPr lang="en-US" sz="2900" dirty="0"/>
              <a:t>Ashley Halsey Elgin High School</a:t>
            </a:r>
          </a:p>
          <a:p>
            <a:r>
              <a:rPr lang="en-US" sz="2900" dirty="0"/>
              <a:t>Colby Hendrickson Elgin High School</a:t>
            </a:r>
          </a:p>
          <a:p>
            <a:r>
              <a:rPr lang="en-US" sz="2900" dirty="0"/>
              <a:t>Kendra Hughes Elgin High School</a:t>
            </a:r>
          </a:p>
          <a:p>
            <a:r>
              <a:rPr lang="en-US" sz="2900" dirty="0"/>
              <a:t>Joe Lathrop Elgin High School</a:t>
            </a:r>
          </a:p>
          <a:p>
            <a:r>
              <a:rPr lang="en-US" sz="2900" dirty="0"/>
              <a:t>Kaden McClure Elgin High School</a:t>
            </a:r>
          </a:p>
          <a:p>
            <a:r>
              <a:rPr lang="en-US" sz="2900" dirty="0"/>
              <a:t>Bruce Morehead Elgin High School</a:t>
            </a:r>
          </a:p>
          <a:p>
            <a:r>
              <a:rPr lang="en-US" sz="2900" dirty="0"/>
              <a:t>Joshua Redick Elgin High School</a:t>
            </a:r>
          </a:p>
          <a:p>
            <a:r>
              <a:rPr lang="en-US" sz="2900" dirty="0"/>
              <a:t>Alyssa Toney Elgin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26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Soren Emmons Hidden Valley High School</a:t>
            </a:r>
          </a:p>
          <a:p>
            <a:r>
              <a:rPr lang="en-US" dirty="0"/>
              <a:t>Lauren Hobbs Hidden Valley High School</a:t>
            </a:r>
          </a:p>
          <a:p>
            <a:r>
              <a:rPr lang="en-US" dirty="0"/>
              <a:t>Ashton Marchington Hidden Valley High School</a:t>
            </a:r>
          </a:p>
          <a:p>
            <a:r>
              <a:rPr lang="en-US" dirty="0"/>
              <a:t>Madison Wallace Hidden Valley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97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Levy </a:t>
            </a:r>
            <a:r>
              <a:rPr lang="en-US" dirty="0" err="1"/>
              <a:t>Brembach</a:t>
            </a:r>
            <a:r>
              <a:rPr lang="en-US" dirty="0"/>
              <a:t> La Grande High School</a:t>
            </a:r>
          </a:p>
          <a:p>
            <a:r>
              <a:rPr lang="en-US" dirty="0"/>
              <a:t>Maria Capra La Grande High School</a:t>
            </a:r>
          </a:p>
          <a:p>
            <a:r>
              <a:rPr lang="en-US" dirty="0" err="1"/>
              <a:t>Lexy</a:t>
            </a:r>
            <a:r>
              <a:rPr lang="en-US" dirty="0"/>
              <a:t> Chamberlain La Grande High School</a:t>
            </a:r>
          </a:p>
          <a:p>
            <a:r>
              <a:rPr lang="en-US" dirty="0"/>
              <a:t>Dallin Countryman La Grande High School</a:t>
            </a:r>
          </a:p>
          <a:p>
            <a:r>
              <a:rPr lang="en-US" dirty="0"/>
              <a:t>John </a:t>
            </a:r>
            <a:r>
              <a:rPr lang="en-US" dirty="0" err="1"/>
              <a:t>Remily</a:t>
            </a:r>
            <a:r>
              <a:rPr lang="en-US" dirty="0"/>
              <a:t> La Grande High School</a:t>
            </a:r>
          </a:p>
          <a:p>
            <a:r>
              <a:rPr lang="en-US" dirty="0"/>
              <a:t>Lauran Rinker La Grande High School</a:t>
            </a:r>
          </a:p>
          <a:p>
            <a:r>
              <a:rPr lang="en-US" dirty="0"/>
              <a:t>Ty Rivas La Grande High School</a:t>
            </a:r>
          </a:p>
          <a:p>
            <a:r>
              <a:rPr lang="en-US" dirty="0"/>
              <a:t>Lucy Theiler La Grande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055-B81F-452A-8F2E-C2073A3C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ADMINISTRATOR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FD31-8BD9-419E-9EEC-12F716728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010879"/>
            <a:ext cx="10825315" cy="4107824"/>
          </a:xfrm>
        </p:spPr>
        <p:txBody>
          <a:bodyPr/>
          <a:lstStyle/>
          <a:p>
            <a:r>
              <a:rPr lang="en-US" sz="3200" dirty="0"/>
              <a:t>Jerry Peacock</a:t>
            </a:r>
          </a:p>
          <a:p>
            <a:pPr lvl="1"/>
            <a:r>
              <a:rPr lang="en-US" sz="3200" dirty="0"/>
              <a:t>Malheur ESD</a:t>
            </a:r>
          </a:p>
          <a:p>
            <a:pPr lvl="1"/>
            <a:r>
              <a:rPr lang="en-US" sz="2400" dirty="0"/>
              <a:t>Region Coordinator</a:t>
            </a:r>
          </a:p>
        </p:txBody>
      </p:sp>
    </p:spTree>
    <p:extLst>
      <p:ext uri="{BB962C8B-B14F-4D97-AF65-F5344CB8AC3E}">
        <p14:creationId xmlns:p14="http://schemas.microsoft.com/office/powerpoint/2010/main" val="3787355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Hector </a:t>
            </a:r>
            <a:r>
              <a:rPr lang="en-US" dirty="0" err="1"/>
              <a:t>Briseno</a:t>
            </a:r>
            <a:r>
              <a:rPr lang="en-US" dirty="0"/>
              <a:t> Lost River High School</a:t>
            </a:r>
          </a:p>
          <a:p>
            <a:r>
              <a:rPr lang="en-US" dirty="0"/>
              <a:t>Romelia Garcia Lost River High School</a:t>
            </a:r>
          </a:p>
          <a:p>
            <a:r>
              <a:rPr lang="en-US" dirty="0"/>
              <a:t>Maria </a:t>
            </a:r>
            <a:r>
              <a:rPr lang="en-US" dirty="0" err="1"/>
              <a:t>Huizar</a:t>
            </a:r>
            <a:r>
              <a:rPr lang="en-US" dirty="0"/>
              <a:t> Lost River High School</a:t>
            </a:r>
          </a:p>
          <a:p>
            <a:r>
              <a:rPr lang="en-US" dirty="0"/>
              <a:t>Aaron Reyes Lost River High School</a:t>
            </a:r>
          </a:p>
          <a:p>
            <a:r>
              <a:rPr lang="en-US" dirty="0"/>
              <a:t>Luis Romero Lost River High School</a:t>
            </a:r>
          </a:p>
          <a:p>
            <a:r>
              <a:rPr lang="en-US" dirty="0"/>
              <a:t>Yoselin Salazar Lost River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45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Daniela Valadez Lost River High School</a:t>
            </a:r>
          </a:p>
          <a:p>
            <a:r>
              <a:rPr lang="en-US" dirty="0"/>
              <a:t>Piedad Valadez Lost River High School</a:t>
            </a:r>
          </a:p>
          <a:p>
            <a:r>
              <a:rPr lang="en-US" dirty="0"/>
              <a:t>Alicia Venegas Lost River High School</a:t>
            </a:r>
          </a:p>
          <a:p>
            <a:r>
              <a:rPr lang="en-US" dirty="0"/>
              <a:t>Hailey Villegas Lost River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12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Nick Ambrose Mazama High School</a:t>
            </a:r>
          </a:p>
          <a:p>
            <a:r>
              <a:rPr lang="en-US" dirty="0"/>
              <a:t>Brandon Gailey Mazama High School</a:t>
            </a:r>
          </a:p>
          <a:p>
            <a:r>
              <a:rPr lang="en-US" dirty="0"/>
              <a:t>Kristalyn Hayes Mazama High School</a:t>
            </a:r>
          </a:p>
          <a:p>
            <a:r>
              <a:rPr lang="en-US" dirty="0"/>
              <a:t>Madalyn Holmes Mazama High School</a:t>
            </a:r>
          </a:p>
          <a:p>
            <a:r>
              <a:rPr lang="en-US" dirty="0"/>
              <a:t>Destiny Mille Mazama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84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Dakota </a:t>
            </a:r>
            <a:r>
              <a:rPr lang="en-US" dirty="0" err="1"/>
              <a:t>Powless</a:t>
            </a:r>
            <a:r>
              <a:rPr lang="en-US" dirty="0"/>
              <a:t> Mazama High School</a:t>
            </a:r>
          </a:p>
          <a:p>
            <a:r>
              <a:rPr lang="en-US" dirty="0"/>
              <a:t>Aaron </a:t>
            </a:r>
            <a:r>
              <a:rPr lang="en-US" dirty="0" err="1"/>
              <a:t>Renie</a:t>
            </a:r>
            <a:r>
              <a:rPr lang="en-US" dirty="0"/>
              <a:t> Mazama High School</a:t>
            </a:r>
          </a:p>
          <a:p>
            <a:r>
              <a:rPr lang="en-US" dirty="0"/>
              <a:t>Jacob Stacey Mazama High School</a:t>
            </a:r>
          </a:p>
          <a:p>
            <a:r>
              <a:rPr lang="en-US" dirty="0"/>
              <a:t>Brynn Turner Mazama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14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Danilo Gutierrez Cornejo McKay High School</a:t>
            </a:r>
          </a:p>
          <a:p>
            <a:r>
              <a:rPr lang="en-US" dirty="0"/>
              <a:t>Cynthia </a:t>
            </a:r>
            <a:r>
              <a:rPr lang="en-US" dirty="0" err="1"/>
              <a:t>Lor</a:t>
            </a:r>
            <a:r>
              <a:rPr lang="en-US" dirty="0"/>
              <a:t> McKay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6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Abdullah </a:t>
            </a:r>
            <a:r>
              <a:rPr lang="en-US" dirty="0" err="1"/>
              <a:t>AlAdilee</a:t>
            </a:r>
            <a:r>
              <a:rPr lang="en-US" dirty="0"/>
              <a:t> McNary High School</a:t>
            </a:r>
          </a:p>
          <a:p>
            <a:r>
              <a:rPr lang="en-US" dirty="0"/>
              <a:t>Sakkara </a:t>
            </a:r>
            <a:r>
              <a:rPr lang="en-US" dirty="0" err="1"/>
              <a:t>Boata</a:t>
            </a:r>
            <a:r>
              <a:rPr lang="en-US" dirty="0"/>
              <a:t> McNary High School</a:t>
            </a:r>
          </a:p>
          <a:p>
            <a:r>
              <a:rPr lang="en-US" dirty="0"/>
              <a:t>Samantha Curran McNary High School</a:t>
            </a:r>
          </a:p>
          <a:p>
            <a:r>
              <a:rPr lang="en-US" dirty="0"/>
              <a:t>Giovanni </a:t>
            </a:r>
            <a:r>
              <a:rPr lang="en-US" dirty="0" err="1"/>
              <a:t>Epefanio</a:t>
            </a:r>
            <a:r>
              <a:rPr lang="en-US" dirty="0"/>
              <a:t> McNary High School</a:t>
            </a:r>
          </a:p>
          <a:p>
            <a:r>
              <a:rPr lang="en-US" dirty="0"/>
              <a:t>Alex Gauthier McNary High School</a:t>
            </a:r>
          </a:p>
          <a:p>
            <a:r>
              <a:rPr lang="en-US" dirty="0"/>
              <a:t>Grant </a:t>
            </a:r>
            <a:r>
              <a:rPr lang="en-US" dirty="0" err="1"/>
              <a:t>Goesch</a:t>
            </a:r>
            <a:r>
              <a:rPr lang="en-US" dirty="0"/>
              <a:t> McNary High School</a:t>
            </a:r>
          </a:p>
          <a:p>
            <a:r>
              <a:rPr lang="en-US" dirty="0"/>
              <a:t>Courtney Hanson McNary High School</a:t>
            </a:r>
          </a:p>
          <a:p>
            <a:r>
              <a:rPr lang="en-US" dirty="0"/>
              <a:t>Ashley Hawley McNary High School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84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8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Esther </a:t>
            </a:r>
            <a:r>
              <a:rPr lang="en-US" dirty="0" err="1"/>
              <a:t>Hudkins</a:t>
            </a:r>
            <a:r>
              <a:rPr lang="en-US" dirty="0"/>
              <a:t> McNary High School</a:t>
            </a:r>
          </a:p>
          <a:p>
            <a:r>
              <a:rPr lang="en-US" dirty="0"/>
              <a:t>Christina Ivanov McNary High School</a:t>
            </a:r>
          </a:p>
          <a:p>
            <a:r>
              <a:rPr lang="en-US" dirty="0"/>
              <a:t>Taylor Kenworthy McNary High School</a:t>
            </a:r>
          </a:p>
          <a:p>
            <a:r>
              <a:rPr lang="en-US" dirty="0"/>
              <a:t>Ashlyn </a:t>
            </a:r>
            <a:r>
              <a:rPr lang="en-US" dirty="0" err="1"/>
              <a:t>Lyda</a:t>
            </a:r>
            <a:r>
              <a:rPr lang="en-US" dirty="0"/>
              <a:t> McNary High School</a:t>
            </a:r>
          </a:p>
          <a:p>
            <a:r>
              <a:rPr lang="en-US" dirty="0"/>
              <a:t>Nick </a:t>
            </a:r>
            <a:r>
              <a:rPr lang="en-US" dirty="0" err="1"/>
              <a:t>Maheu</a:t>
            </a:r>
            <a:r>
              <a:rPr lang="en-US" dirty="0"/>
              <a:t> McNary High School</a:t>
            </a:r>
          </a:p>
          <a:p>
            <a:r>
              <a:rPr lang="en-US" dirty="0"/>
              <a:t>Caleb </a:t>
            </a:r>
            <a:r>
              <a:rPr lang="en-US" dirty="0" err="1"/>
              <a:t>Mccoy</a:t>
            </a:r>
            <a:r>
              <a:rPr lang="en-US" dirty="0"/>
              <a:t> McNary High School</a:t>
            </a:r>
          </a:p>
          <a:p>
            <a:r>
              <a:rPr lang="en-US" dirty="0"/>
              <a:t>Sydney Morris McNary High School</a:t>
            </a:r>
          </a:p>
          <a:p>
            <a:r>
              <a:rPr lang="en-US" dirty="0"/>
              <a:t>Tyler O Connor McNary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9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Mckenna Olson McNary High School</a:t>
            </a:r>
          </a:p>
          <a:p>
            <a:r>
              <a:rPr lang="en-US" dirty="0"/>
              <a:t>Tristan Proctor McNary High School</a:t>
            </a:r>
          </a:p>
          <a:p>
            <a:r>
              <a:rPr lang="en-US" dirty="0"/>
              <a:t>Alan </a:t>
            </a:r>
            <a:r>
              <a:rPr lang="en-US" dirty="0" err="1"/>
              <a:t>Sainz</a:t>
            </a:r>
            <a:r>
              <a:rPr lang="en-US" dirty="0"/>
              <a:t> McNary High School</a:t>
            </a:r>
          </a:p>
          <a:p>
            <a:r>
              <a:rPr lang="en-US" dirty="0"/>
              <a:t>Cesar </a:t>
            </a:r>
            <a:r>
              <a:rPr lang="en-US" dirty="0" err="1"/>
              <a:t>Sainz</a:t>
            </a:r>
            <a:r>
              <a:rPr lang="en-US" dirty="0"/>
              <a:t> McNary High School</a:t>
            </a:r>
          </a:p>
          <a:p>
            <a:r>
              <a:rPr lang="en-US" dirty="0"/>
              <a:t>Sofia </a:t>
            </a:r>
            <a:r>
              <a:rPr lang="en-US" dirty="0" err="1"/>
              <a:t>Salzberg</a:t>
            </a:r>
            <a:r>
              <a:rPr lang="en-US" dirty="0"/>
              <a:t> McNary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36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Nicandro</a:t>
            </a:r>
            <a:r>
              <a:rPr lang="en-US" dirty="0"/>
              <a:t> Sandoval McNary High School</a:t>
            </a:r>
          </a:p>
          <a:p>
            <a:r>
              <a:rPr lang="en-US" dirty="0"/>
              <a:t>Sydney Smith McNary High School</a:t>
            </a:r>
          </a:p>
          <a:p>
            <a:r>
              <a:rPr lang="en-US" dirty="0"/>
              <a:t>Eliana Strasser McNary High School</a:t>
            </a:r>
          </a:p>
          <a:p>
            <a:r>
              <a:rPr lang="en-US" dirty="0"/>
              <a:t>Reyna Terrazas McNary High School</a:t>
            </a:r>
          </a:p>
          <a:p>
            <a:r>
              <a:rPr lang="en-US" dirty="0"/>
              <a:t>Ky </a:t>
            </a:r>
            <a:r>
              <a:rPr lang="en-US" dirty="0" err="1"/>
              <a:t>Wilcke</a:t>
            </a:r>
            <a:r>
              <a:rPr lang="en-US" dirty="0"/>
              <a:t> McNary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24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Brynn Castleton-Rudolph Molalla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Adviser of the Year</a:t>
            </a:r>
          </a:p>
        </p:txBody>
      </p:sp>
    </p:spTree>
    <p:extLst>
      <p:ext uri="{BB962C8B-B14F-4D97-AF65-F5344CB8AC3E}">
        <p14:creationId xmlns:p14="http://schemas.microsoft.com/office/powerpoint/2010/main" val="1437748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Audric</a:t>
            </a:r>
            <a:r>
              <a:rPr lang="en-US" dirty="0"/>
              <a:t> </a:t>
            </a:r>
            <a:r>
              <a:rPr lang="en-US" dirty="0" err="1"/>
              <a:t>Albarran</a:t>
            </a:r>
            <a:r>
              <a:rPr lang="en-US" dirty="0"/>
              <a:t> North Salem High School</a:t>
            </a:r>
          </a:p>
          <a:p>
            <a:r>
              <a:rPr lang="en-US" dirty="0"/>
              <a:t>Jacob Beltran North Salem High School</a:t>
            </a:r>
          </a:p>
          <a:p>
            <a:r>
              <a:rPr lang="en-US" dirty="0" err="1"/>
              <a:t>Ocedan</a:t>
            </a:r>
            <a:r>
              <a:rPr lang="en-US" dirty="0"/>
              <a:t> </a:t>
            </a:r>
            <a:r>
              <a:rPr lang="en-US" dirty="0" err="1"/>
              <a:t>Carlesen</a:t>
            </a:r>
            <a:r>
              <a:rPr lang="en-US" dirty="0"/>
              <a:t> North Salem High School</a:t>
            </a:r>
          </a:p>
          <a:p>
            <a:r>
              <a:rPr lang="en-US" dirty="0"/>
              <a:t>Jade Davis North Salem High School</a:t>
            </a:r>
          </a:p>
          <a:p>
            <a:r>
              <a:rPr lang="en-US" dirty="0" err="1"/>
              <a:t>Kamaryn</a:t>
            </a:r>
            <a:r>
              <a:rPr lang="en-US" dirty="0"/>
              <a:t> Gibson North Salem High School</a:t>
            </a:r>
          </a:p>
          <a:p>
            <a:r>
              <a:rPr lang="en-US" dirty="0"/>
              <a:t>Monica Gonzalez North Salem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87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 err="1"/>
              <a:t>Hylda</a:t>
            </a:r>
            <a:r>
              <a:rPr lang="en-US" dirty="0"/>
              <a:t> Hernandez North Salem High School</a:t>
            </a:r>
          </a:p>
          <a:p>
            <a:r>
              <a:rPr lang="en-US" dirty="0"/>
              <a:t>Martha Hernandez North Salem High School</a:t>
            </a:r>
          </a:p>
          <a:p>
            <a:r>
              <a:rPr lang="en-US" dirty="0"/>
              <a:t>Monserrat Hernandez North Salem High School</a:t>
            </a:r>
          </a:p>
          <a:p>
            <a:r>
              <a:rPr lang="en-US" dirty="0"/>
              <a:t>Daisy Montes Santiago North Salem High School</a:t>
            </a:r>
          </a:p>
          <a:p>
            <a:r>
              <a:rPr lang="en-US" dirty="0"/>
              <a:t>Paul Quach North Salem High School</a:t>
            </a:r>
          </a:p>
          <a:p>
            <a:r>
              <a:rPr lang="en-US" dirty="0"/>
              <a:t>Dulce Romero North Salem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8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Victoria Smith North Salem High School</a:t>
            </a:r>
          </a:p>
          <a:p>
            <a:r>
              <a:rPr lang="en-US" dirty="0"/>
              <a:t>Hailey Thompson North Salem High School</a:t>
            </a:r>
          </a:p>
          <a:p>
            <a:r>
              <a:rPr lang="en-US" dirty="0"/>
              <a:t>Hannah Thompson North Salem High School</a:t>
            </a:r>
          </a:p>
          <a:p>
            <a:r>
              <a:rPr lang="en-US" dirty="0"/>
              <a:t>Gustavo Vallejo North Salem High School</a:t>
            </a:r>
          </a:p>
          <a:p>
            <a:r>
              <a:rPr lang="en-US" dirty="0"/>
              <a:t>Brianna Vasquez North Salem High School</a:t>
            </a:r>
          </a:p>
          <a:p>
            <a:r>
              <a:rPr lang="en-US" dirty="0"/>
              <a:t>Julissa Villalobos North Salem High School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05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Rene Cervantes-Juarez Parkrose High School</a:t>
            </a:r>
          </a:p>
          <a:p>
            <a:r>
              <a:rPr lang="en-US" dirty="0"/>
              <a:t>Olivia Neal Parkrose High School</a:t>
            </a:r>
          </a:p>
          <a:p>
            <a:r>
              <a:rPr lang="en-US" dirty="0"/>
              <a:t>Angelina Scruggs Parkrose High School</a:t>
            </a:r>
          </a:p>
          <a:p>
            <a:r>
              <a:rPr lang="en-US" dirty="0"/>
              <a:t>Jorge Soto-Nampula Parkrose High School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692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Gian </a:t>
            </a:r>
            <a:r>
              <a:rPr lang="en-US" dirty="0" err="1"/>
              <a:t>Ambrosini</a:t>
            </a:r>
            <a:r>
              <a:rPr lang="en-US" dirty="0"/>
              <a:t> Roseburg Senior High School</a:t>
            </a:r>
          </a:p>
          <a:p>
            <a:r>
              <a:rPr lang="en-US" dirty="0"/>
              <a:t>Logan Bishop Roseburg Senior High School</a:t>
            </a:r>
          </a:p>
          <a:p>
            <a:r>
              <a:rPr lang="en-US" dirty="0"/>
              <a:t>Aiyana Brown Roseburg Senior High School</a:t>
            </a:r>
          </a:p>
          <a:p>
            <a:r>
              <a:rPr lang="en-US" dirty="0"/>
              <a:t>Camille Dela Cruz Roseburg Senior High School</a:t>
            </a:r>
          </a:p>
          <a:p>
            <a:r>
              <a:rPr lang="en-US" dirty="0"/>
              <a:t>Morgan Flanagan Roseburg Senior High School</a:t>
            </a:r>
          </a:p>
          <a:p>
            <a:r>
              <a:rPr lang="en-US" dirty="0"/>
              <a:t>Jessica </a:t>
            </a:r>
            <a:r>
              <a:rPr lang="en-US" dirty="0" err="1"/>
              <a:t>Florescu</a:t>
            </a:r>
            <a:r>
              <a:rPr lang="en-US" dirty="0"/>
              <a:t> Roseburg Senior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34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Joseph Garcia Roseburg Senior High School</a:t>
            </a:r>
          </a:p>
          <a:p>
            <a:r>
              <a:rPr lang="en-US" dirty="0"/>
              <a:t>Gavin Hewitt Roseburg Senior High School</a:t>
            </a:r>
          </a:p>
          <a:p>
            <a:r>
              <a:rPr lang="en-US" dirty="0"/>
              <a:t>Lilly </a:t>
            </a:r>
            <a:r>
              <a:rPr lang="en-US" dirty="0" err="1"/>
              <a:t>Killgore</a:t>
            </a:r>
            <a:r>
              <a:rPr lang="en-US" dirty="0"/>
              <a:t> Roseburg Senior High School</a:t>
            </a:r>
          </a:p>
          <a:p>
            <a:r>
              <a:rPr lang="en-US" dirty="0"/>
              <a:t>Abigail Medak Roseburg Senior High School</a:t>
            </a:r>
          </a:p>
          <a:p>
            <a:r>
              <a:rPr lang="en-US" dirty="0"/>
              <a:t>Triston Rutan Roseburg Senior High School</a:t>
            </a:r>
          </a:p>
          <a:p>
            <a:r>
              <a:rPr lang="en-US" dirty="0"/>
              <a:t>Sage Villa Roseburg Senior High School</a:t>
            </a:r>
          </a:p>
          <a:p>
            <a:r>
              <a:rPr lang="en-US" dirty="0"/>
              <a:t>Bryson Webb Roseburg Senior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0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Mason Archer Scappoose High School</a:t>
            </a:r>
          </a:p>
          <a:p>
            <a:r>
              <a:rPr lang="en-US" dirty="0"/>
              <a:t>Maura Burns Scappoose High School</a:t>
            </a:r>
          </a:p>
          <a:p>
            <a:r>
              <a:rPr lang="en-US" dirty="0"/>
              <a:t>Rhiannon Canary Scappoose High School</a:t>
            </a:r>
          </a:p>
          <a:p>
            <a:r>
              <a:rPr lang="en-US" dirty="0"/>
              <a:t>Lila Coddington Scappoose High School</a:t>
            </a:r>
          </a:p>
          <a:p>
            <a:r>
              <a:rPr lang="en-US" dirty="0"/>
              <a:t>Gage </a:t>
            </a:r>
            <a:r>
              <a:rPr lang="en-US" dirty="0" err="1"/>
              <a:t>Ekstrom</a:t>
            </a:r>
            <a:r>
              <a:rPr lang="en-US" dirty="0"/>
              <a:t> Scappoose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52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Ella Guffey Scappoose High School</a:t>
            </a:r>
          </a:p>
          <a:p>
            <a:r>
              <a:rPr lang="en-US" dirty="0"/>
              <a:t>Andrew Morton Scappoose High School</a:t>
            </a:r>
          </a:p>
          <a:p>
            <a:r>
              <a:rPr lang="en-US" dirty="0"/>
              <a:t>KP Patterson Scappoose High School</a:t>
            </a:r>
          </a:p>
          <a:p>
            <a:r>
              <a:rPr lang="en-US" dirty="0"/>
              <a:t>Emma Williams Scappoose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74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Mason Archer Scappoose High School</a:t>
            </a:r>
          </a:p>
          <a:p>
            <a:r>
              <a:rPr lang="en-US" dirty="0"/>
              <a:t>Maura Burns Scappoose High School</a:t>
            </a:r>
          </a:p>
          <a:p>
            <a:r>
              <a:rPr lang="en-US" dirty="0"/>
              <a:t>Rhiannon Canary Scappoose High School</a:t>
            </a:r>
          </a:p>
          <a:p>
            <a:r>
              <a:rPr lang="en-US" dirty="0"/>
              <a:t>Lila Coddington Scappoose High School</a:t>
            </a:r>
          </a:p>
          <a:p>
            <a:r>
              <a:rPr lang="en-US" dirty="0"/>
              <a:t>Gage </a:t>
            </a:r>
            <a:r>
              <a:rPr lang="en-US" dirty="0" err="1"/>
              <a:t>Ekstrom</a:t>
            </a:r>
            <a:r>
              <a:rPr lang="en-US" dirty="0"/>
              <a:t> Scappoose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959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Owen Higdon Seaside Union High School</a:t>
            </a:r>
          </a:p>
          <a:p>
            <a:r>
              <a:rPr lang="en-US" dirty="0"/>
              <a:t>Max Masse Seaside Union High School</a:t>
            </a:r>
          </a:p>
          <a:p>
            <a:r>
              <a:rPr lang="en-US" dirty="0"/>
              <a:t>Maksym </a:t>
            </a:r>
            <a:r>
              <a:rPr lang="en-US" dirty="0" err="1"/>
              <a:t>Matviyenko</a:t>
            </a:r>
            <a:r>
              <a:rPr lang="en-US" dirty="0"/>
              <a:t> Seaside Union High School</a:t>
            </a:r>
          </a:p>
          <a:p>
            <a:r>
              <a:rPr lang="en-US" dirty="0"/>
              <a:t>Sydney Rapp Seaside Union High School</a:t>
            </a:r>
          </a:p>
          <a:p>
            <a:r>
              <a:rPr lang="en-US" dirty="0"/>
              <a:t>Isabella Rodriguez Seaside Union High School</a:t>
            </a:r>
          </a:p>
          <a:p>
            <a:r>
              <a:rPr lang="en-US" dirty="0"/>
              <a:t>Elise </a:t>
            </a:r>
            <a:r>
              <a:rPr lang="en-US" dirty="0" err="1"/>
              <a:t>Seppa</a:t>
            </a:r>
            <a:r>
              <a:rPr lang="en-US" dirty="0"/>
              <a:t> Seaside Union High School</a:t>
            </a:r>
          </a:p>
          <a:p>
            <a:r>
              <a:rPr lang="en-US" dirty="0"/>
              <a:t>Susana Velazquez Seaside Union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2BC1-8E44-4D12-AE6C-85ADB159B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B1A4F-FCE9-4A80-A08D-DD5C23CEA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14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Emily Anthony Silverton High School</a:t>
            </a:r>
          </a:p>
          <a:p>
            <a:r>
              <a:rPr lang="en-US" dirty="0" err="1"/>
              <a:t>Akelina</a:t>
            </a:r>
            <a:r>
              <a:rPr lang="en-US" dirty="0"/>
              <a:t> </a:t>
            </a:r>
            <a:r>
              <a:rPr lang="en-US" dirty="0" err="1"/>
              <a:t>Chermenov</a:t>
            </a:r>
            <a:r>
              <a:rPr lang="en-US" dirty="0"/>
              <a:t> Silverton High School</a:t>
            </a:r>
          </a:p>
          <a:p>
            <a:r>
              <a:rPr lang="en-US" dirty="0"/>
              <a:t>Cory </a:t>
            </a:r>
            <a:r>
              <a:rPr lang="en-US" dirty="0" err="1"/>
              <a:t>Garlinghouse</a:t>
            </a:r>
            <a:r>
              <a:rPr lang="en-US" dirty="0"/>
              <a:t> Silverton High School</a:t>
            </a:r>
          </a:p>
          <a:p>
            <a:r>
              <a:rPr lang="en-US" dirty="0"/>
              <a:t>Bridgette Hawker Silverton High School</a:t>
            </a:r>
          </a:p>
          <a:p>
            <a:r>
              <a:rPr lang="en-US" dirty="0"/>
              <a:t>Kellen Hayter Silverton High School</a:t>
            </a:r>
          </a:p>
          <a:p>
            <a:r>
              <a:rPr lang="en-US" dirty="0"/>
              <a:t>Chloe Hupp Silverton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72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Jake Hush Silverton High School</a:t>
            </a:r>
          </a:p>
          <a:p>
            <a:r>
              <a:rPr lang="en-US" dirty="0"/>
              <a:t>Trevor Johnson Silverton High School</a:t>
            </a:r>
          </a:p>
          <a:p>
            <a:r>
              <a:rPr lang="en-US" dirty="0"/>
              <a:t>Marissa Johnston Silverton High School</a:t>
            </a:r>
          </a:p>
          <a:p>
            <a:r>
              <a:rPr lang="en-US" dirty="0"/>
              <a:t>Chandler </a:t>
            </a:r>
            <a:r>
              <a:rPr lang="en-US" dirty="0" err="1"/>
              <a:t>Kuenzi</a:t>
            </a:r>
            <a:r>
              <a:rPr lang="en-US" dirty="0"/>
              <a:t> Silverton High School</a:t>
            </a:r>
          </a:p>
          <a:p>
            <a:r>
              <a:rPr lang="en-US" dirty="0"/>
              <a:t>Thomas McCall Silverton High School</a:t>
            </a:r>
          </a:p>
          <a:p>
            <a:r>
              <a:rPr lang="en-US" dirty="0"/>
              <a:t>Jackson Meyer Silverton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060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Isaac Milner Silverton High School</a:t>
            </a:r>
          </a:p>
          <a:p>
            <a:r>
              <a:rPr lang="en-US" dirty="0"/>
              <a:t>Jake Mulder Silverton High School</a:t>
            </a:r>
          </a:p>
          <a:p>
            <a:r>
              <a:rPr lang="en-US" dirty="0"/>
              <a:t>Nathan Redman-Brown Silverton High School</a:t>
            </a:r>
          </a:p>
          <a:p>
            <a:r>
              <a:rPr lang="en-US" dirty="0"/>
              <a:t>Amrita </a:t>
            </a:r>
            <a:r>
              <a:rPr lang="en-US" dirty="0" err="1"/>
              <a:t>Sandhar</a:t>
            </a:r>
            <a:r>
              <a:rPr lang="en-US" dirty="0"/>
              <a:t> Silverton High School</a:t>
            </a:r>
          </a:p>
          <a:p>
            <a:r>
              <a:rPr lang="en-US" dirty="0"/>
              <a:t>Isaac </a:t>
            </a:r>
            <a:r>
              <a:rPr lang="en-US" dirty="0" err="1"/>
              <a:t>Semerikov</a:t>
            </a:r>
            <a:r>
              <a:rPr lang="en-US" dirty="0"/>
              <a:t> Silverton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95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Bailey </a:t>
            </a:r>
            <a:r>
              <a:rPr lang="en-US" dirty="0" err="1"/>
              <a:t>Ostovar</a:t>
            </a:r>
            <a:r>
              <a:rPr lang="en-US" dirty="0"/>
              <a:t> Stayton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69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Elyse Burton Tualatin High School</a:t>
            </a:r>
          </a:p>
          <a:p>
            <a:r>
              <a:rPr lang="en-US" dirty="0"/>
              <a:t>Ella Dearborn Tualatin High School</a:t>
            </a:r>
          </a:p>
          <a:p>
            <a:r>
              <a:rPr lang="en-US" dirty="0"/>
              <a:t>Natalie Dearborn Tualatin High School</a:t>
            </a:r>
          </a:p>
          <a:p>
            <a:r>
              <a:rPr lang="en-US" dirty="0"/>
              <a:t>Sarah Hall Tualatin High School</a:t>
            </a:r>
          </a:p>
          <a:p>
            <a:r>
              <a:rPr lang="en-US" dirty="0"/>
              <a:t>Clara Johansen Tualatin High School</a:t>
            </a:r>
          </a:p>
          <a:p>
            <a:r>
              <a:rPr lang="en-US" dirty="0" err="1"/>
              <a:t>Peinado</a:t>
            </a:r>
            <a:r>
              <a:rPr lang="en-US" dirty="0"/>
              <a:t> De Lima Lago Tualatin High School</a:t>
            </a:r>
          </a:p>
          <a:p>
            <a:r>
              <a:rPr lang="en-US" dirty="0"/>
              <a:t>Kaylee Mo Tualatin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448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Future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4000" dirty="0"/>
              <a:t>Congratulations to all 165 members achieving the Future Level!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71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Jadyn Berry Baker Senior High School</a:t>
            </a:r>
          </a:p>
          <a:p>
            <a:r>
              <a:rPr lang="en-US" dirty="0"/>
              <a:t>Caitlin Lien Baker Senior High School</a:t>
            </a:r>
          </a:p>
          <a:p>
            <a:r>
              <a:rPr lang="en-US" dirty="0" err="1"/>
              <a:t>Abriel</a:t>
            </a:r>
            <a:r>
              <a:rPr lang="en-US" dirty="0"/>
              <a:t> Niehaus Baker Senior High School</a:t>
            </a:r>
          </a:p>
          <a:p>
            <a:r>
              <a:rPr lang="en-US" dirty="0"/>
              <a:t>Phoebe Wise Baker Senior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937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Mathew Powell Canby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01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Skyler Perkins Cove High School</a:t>
            </a:r>
          </a:p>
          <a:p>
            <a:r>
              <a:rPr lang="en-US" dirty="0"/>
              <a:t>Haiden Wiggins Cove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60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Ashley Halsey Elgin High </a:t>
            </a:r>
            <a:r>
              <a:rPr lang="en-US" dirty="0" err="1"/>
              <a:t>Schol</a:t>
            </a:r>
            <a:endParaRPr lang="en-US" dirty="0"/>
          </a:p>
          <a:p>
            <a:r>
              <a:rPr lang="en-US" dirty="0"/>
              <a:t>Jacob Webb Elgin High </a:t>
            </a:r>
            <a:r>
              <a:rPr lang="en-US" dirty="0" err="1"/>
              <a:t>Schol</a:t>
            </a:r>
            <a:endParaRPr lang="en-US" dirty="0"/>
          </a:p>
          <a:p>
            <a:r>
              <a:rPr lang="en-US" dirty="0"/>
              <a:t>Hannah </a:t>
            </a:r>
            <a:r>
              <a:rPr lang="en-US" dirty="0" err="1"/>
              <a:t>Callaham</a:t>
            </a:r>
            <a:r>
              <a:rPr lang="en-US" dirty="0"/>
              <a:t> Elgin High School</a:t>
            </a:r>
          </a:p>
          <a:p>
            <a:r>
              <a:rPr lang="en-US" dirty="0" err="1"/>
              <a:t>Aleiana</a:t>
            </a:r>
            <a:r>
              <a:rPr lang="en-US" dirty="0"/>
              <a:t> Devin Elgin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7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055-B81F-452A-8F2E-C2073A3C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ADVISER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FD31-8BD9-419E-9EEC-12F7167282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Mike Verhulst</a:t>
            </a:r>
          </a:p>
          <a:p>
            <a:pPr lvl="1"/>
            <a:r>
              <a:rPr lang="en-US" sz="3200" dirty="0"/>
              <a:t>Seaside High School</a:t>
            </a:r>
          </a:p>
        </p:txBody>
      </p:sp>
    </p:spTree>
    <p:extLst>
      <p:ext uri="{BB962C8B-B14F-4D97-AF65-F5344CB8AC3E}">
        <p14:creationId xmlns:p14="http://schemas.microsoft.com/office/powerpoint/2010/main" val="25600313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Cooper Marchand Hidden Valley High School</a:t>
            </a:r>
          </a:p>
          <a:p>
            <a:r>
              <a:rPr lang="en-US" dirty="0"/>
              <a:t>Tristian </a:t>
            </a:r>
            <a:r>
              <a:rPr lang="en-US" dirty="0" err="1"/>
              <a:t>Sellen</a:t>
            </a:r>
            <a:r>
              <a:rPr lang="en-US" dirty="0"/>
              <a:t> Hidden Valley High School</a:t>
            </a:r>
          </a:p>
          <a:p>
            <a:r>
              <a:rPr lang="en-US" dirty="0"/>
              <a:t>Aidan Shearer Hidden Valley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19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Colm Cahill La Grande High School</a:t>
            </a:r>
          </a:p>
          <a:p>
            <a:r>
              <a:rPr lang="en-US" dirty="0"/>
              <a:t>Devin Ingram La Grande High School</a:t>
            </a:r>
          </a:p>
          <a:p>
            <a:r>
              <a:rPr lang="en-US" dirty="0"/>
              <a:t>Lara </a:t>
            </a:r>
            <a:r>
              <a:rPr lang="en-US" dirty="0" err="1"/>
              <a:t>Insko</a:t>
            </a:r>
            <a:r>
              <a:rPr lang="en-US" dirty="0"/>
              <a:t> La Grande High School</a:t>
            </a:r>
          </a:p>
          <a:p>
            <a:r>
              <a:rPr lang="en-US" dirty="0"/>
              <a:t>Rachael </a:t>
            </a:r>
            <a:r>
              <a:rPr lang="en-US" dirty="0" err="1"/>
              <a:t>Keniry</a:t>
            </a:r>
            <a:r>
              <a:rPr lang="en-US" dirty="0"/>
              <a:t> La Grande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84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Kris Lim La Grande High School</a:t>
            </a:r>
          </a:p>
          <a:p>
            <a:r>
              <a:rPr lang="en-US" dirty="0"/>
              <a:t>Connor Morton La Grande High School</a:t>
            </a:r>
          </a:p>
          <a:p>
            <a:r>
              <a:rPr lang="en-US" dirty="0"/>
              <a:t>Grace Perry La Grande High School</a:t>
            </a:r>
          </a:p>
          <a:p>
            <a:r>
              <a:rPr lang="en-US" dirty="0"/>
              <a:t>Ashley Rasmussen La Grande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93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Lizbeth </a:t>
            </a:r>
            <a:r>
              <a:rPr lang="en-US" dirty="0" err="1"/>
              <a:t>Cazarez</a:t>
            </a:r>
            <a:r>
              <a:rPr lang="en-US" dirty="0"/>
              <a:t> Lost River High School</a:t>
            </a:r>
          </a:p>
          <a:p>
            <a:r>
              <a:rPr lang="en-US" dirty="0"/>
              <a:t>Luis Romero Lost River High School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210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Nick Ambrose Mazama High School</a:t>
            </a:r>
          </a:p>
          <a:p>
            <a:r>
              <a:rPr lang="en-US" dirty="0"/>
              <a:t>Brandon Gailey Mazama High School</a:t>
            </a:r>
          </a:p>
          <a:p>
            <a:r>
              <a:rPr lang="en-US" dirty="0"/>
              <a:t>Kristalyn Hayes Mazama High School</a:t>
            </a:r>
          </a:p>
          <a:p>
            <a:r>
              <a:rPr lang="en-US" dirty="0"/>
              <a:t>Madalyn Holmes Mazama High School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30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Destiny Mille Mazama High School</a:t>
            </a:r>
          </a:p>
          <a:p>
            <a:r>
              <a:rPr lang="en-US" dirty="0"/>
              <a:t>Dakota </a:t>
            </a:r>
            <a:r>
              <a:rPr lang="en-US" dirty="0" err="1"/>
              <a:t>Powless</a:t>
            </a:r>
            <a:r>
              <a:rPr lang="en-US" dirty="0"/>
              <a:t> Mazama High School</a:t>
            </a:r>
          </a:p>
          <a:p>
            <a:r>
              <a:rPr lang="en-US" dirty="0"/>
              <a:t>Tyler Sorenson Mazama High School</a:t>
            </a:r>
          </a:p>
          <a:p>
            <a:r>
              <a:rPr lang="en-US" dirty="0"/>
              <a:t>Jacob Stacey Mazama High School</a:t>
            </a:r>
          </a:p>
          <a:p>
            <a:r>
              <a:rPr lang="en-US" dirty="0"/>
              <a:t>Brynn Turner Mazama High School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720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Danilo Gutierrez Cornejo McKay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435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Nicole Russell McNary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156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Brynn Castleton-Rudolph Molalla High School</a:t>
            </a:r>
          </a:p>
          <a:p>
            <a:r>
              <a:rPr lang="en-US" dirty="0"/>
              <a:t>Jessica Salvador Lopez Molalla High School</a:t>
            </a:r>
          </a:p>
          <a:p>
            <a:r>
              <a:rPr lang="en-US" dirty="0"/>
              <a:t>Landon </a:t>
            </a:r>
            <a:r>
              <a:rPr lang="en-US" dirty="0" err="1"/>
              <a:t>Sheckard</a:t>
            </a:r>
            <a:r>
              <a:rPr lang="en-US" dirty="0"/>
              <a:t> Molalla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793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Hailey Thompson North Salem High School</a:t>
            </a:r>
          </a:p>
          <a:p>
            <a:r>
              <a:rPr lang="en-US" dirty="0"/>
              <a:t>Brianna Vasquez North Salem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6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/>
              <a:t>Businessperson of the Year</a:t>
            </a:r>
          </a:p>
        </p:txBody>
      </p:sp>
    </p:spTree>
    <p:extLst>
      <p:ext uri="{BB962C8B-B14F-4D97-AF65-F5344CB8AC3E}">
        <p14:creationId xmlns:p14="http://schemas.microsoft.com/office/powerpoint/2010/main" val="24009760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Abby House Oakland High School</a:t>
            </a:r>
          </a:p>
          <a:p>
            <a:r>
              <a:rPr lang="en-US" dirty="0"/>
              <a:t>Lillian </a:t>
            </a:r>
            <a:r>
              <a:rPr lang="en-US" dirty="0" err="1"/>
              <a:t>Rinkle</a:t>
            </a:r>
            <a:r>
              <a:rPr lang="en-US" dirty="0"/>
              <a:t> Oakland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857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Gian </a:t>
            </a:r>
            <a:r>
              <a:rPr lang="en-US" dirty="0" err="1"/>
              <a:t>Ambrosini</a:t>
            </a:r>
            <a:r>
              <a:rPr lang="en-US" dirty="0"/>
              <a:t> Roseburg Senior High School</a:t>
            </a:r>
          </a:p>
          <a:p>
            <a:r>
              <a:rPr lang="en-US" dirty="0"/>
              <a:t>Logan Bishop Roseburg Senior High School</a:t>
            </a:r>
          </a:p>
          <a:p>
            <a:r>
              <a:rPr lang="en-US" dirty="0"/>
              <a:t>Margo Boyd Roseburg Senior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749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Mason Archer Scappoose High School</a:t>
            </a:r>
          </a:p>
          <a:p>
            <a:r>
              <a:rPr lang="en-US" dirty="0"/>
              <a:t>Lila Coddington Scappoose High School</a:t>
            </a:r>
          </a:p>
          <a:p>
            <a:r>
              <a:rPr lang="en-US" dirty="0"/>
              <a:t>Emma Williams Scappoose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468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Jonathan </a:t>
            </a:r>
            <a:r>
              <a:rPr lang="en-US" dirty="0" err="1"/>
              <a:t>Granillo</a:t>
            </a:r>
            <a:r>
              <a:rPr lang="en-US" dirty="0"/>
              <a:t> Seaside Union High School</a:t>
            </a:r>
          </a:p>
          <a:p>
            <a:r>
              <a:rPr lang="en-US" dirty="0"/>
              <a:t>Max Masse Seaside Union High School</a:t>
            </a:r>
          </a:p>
          <a:p>
            <a:r>
              <a:rPr lang="en-US" dirty="0"/>
              <a:t>Isabella Rodriguez Seaside Union High School</a:t>
            </a:r>
          </a:p>
          <a:p>
            <a:r>
              <a:rPr lang="en-US" dirty="0"/>
              <a:t>Lisette Santiago Seaside Union High School</a:t>
            </a:r>
          </a:p>
          <a:p>
            <a:r>
              <a:rPr lang="en-US" dirty="0"/>
              <a:t>Elise </a:t>
            </a:r>
            <a:r>
              <a:rPr lang="en-US" dirty="0" err="1"/>
              <a:t>Seppa</a:t>
            </a:r>
            <a:r>
              <a:rPr lang="en-US" dirty="0"/>
              <a:t> Seaside Union High School</a:t>
            </a:r>
          </a:p>
          <a:p>
            <a:r>
              <a:rPr lang="en-US" dirty="0"/>
              <a:t>Nathan Varner Seaside Union High School</a:t>
            </a:r>
          </a:p>
          <a:p>
            <a:r>
              <a:rPr lang="en-US" dirty="0"/>
              <a:t>Susana Velazquez Seaside Union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10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Amrita </a:t>
            </a:r>
            <a:r>
              <a:rPr lang="en-US" dirty="0" err="1"/>
              <a:t>Sandhar</a:t>
            </a:r>
            <a:r>
              <a:rPr lang="en-US" dirty="0"/>
              <a:t> Silverton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384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dirty="0"/>
              <a:t>Elyse Burton Tualatin High School</a:t>
            </a:r>
          </a:p>
          <a:p>
            <a:r>
              <a:rPr lang="en-US" dirty="0"/>
              <a:t>Ella Dearborn Tualatin High School</a:t>
            </a:r>
          </a:p>
          <a:p>
            <a:r>
              <a:rPr lang="en-US" dirty="0"/>
              <a:t>Natalie Dearborn Tualatin High School</a:t>
            </a:r>
          </a:p>
          <a:p>
            <a:r>
              <a:rPr lang="en-US" dirty="0"/>
              <a:t>Sarah Hall Tualatin High School</a:t>
            </a:r>
          </a:p>
          <a:p>
            <a:r>
              <a:rPr lang="en-US" dirty="0" err="1"/>
              <a:t>Peinado</a:t>
            </a:r>
            <a:r>
              <a:rPr lang="en-US" dirty="0"/>
              <a:t> De Lima Lago Tualatin High School</a:t>
            </a:r>
          </a:p>
          <a:p>
            <a:r>
              <a:rPr lang="en-US" dirty="0" err="1"/>
              <a:t>Evandeep</a:t>
            </a:r>
            <a:r>
              <a:rPr lang="en-US" dirty="0"/>
              <a:t> </a:t>
            </a:r>
            <a:r>
              <a:rPr lang="en-US" dirty="0" err="1"/>
              <a:t>Malhi</a:t>
            </a:r>
            <a:r>
              <a:rPr lang="en-US" dirty="0"/>
              <a:t> Tualatin High School</a:t>
            </a:r>
          </a:p>
          <a:p>
            <a:r>
              <a:rPr lang="en-US" dirty="0"/>
              <a:t>Kaylee Mo Tualatin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04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Business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indent="0">
              <a:buNone/>
            </a:pPr>
            <a:r>
              <a:rPr lang="en-US" sz="3600" dirty="0"/>
              <a:t>Congratulations to all 63 members achieving the Business Level!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995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Jadyn Berry Baker Senior High School</a:t>
            </a:r>
          </a:p>
          <a:p>
            <a:r>
              <a:rPr lang="en-US" sz="3200" dirty="0"/>
              <a:t>Caitlin Lien Baker Senior High School</a:t>
            </a:r>
          </a:p>
          <a:p>
            <a:r>
              <a:rPr lang="en-US" sz="3200" dirty="0"/>
              <a:t>Phoebe Wise Baker Senior High School</a:t>
            </a:r>
          </a:p>
          <a:p>
            <a:r>
              <a:rPr lang="en-US" sz="3200" dirty="0"/>
              <a:t>Hailey Zikmund Baker Senior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406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Maddison Harvey Elgin High </a:t>
            </a:r>
            <a:r>
              <a:rPr lang="en-US" sz="3200" dirty="0" err="1"/>
              <a:t>Schol</a:t>
            </a:r>
            <a:endParaRPr lang="en-US" sz="3200" dirty="0"/>
          </a:p>
          <a:p>
            <a:r>
              <a:rPr lang="en-US" sz="3200" dirty="0"/>
              <a:t>Jocelyn Palmer Elgin High </a:t>
            </a:r>
            <a:r>
              <a:rPr lang="en-US" sz="3200" dirty="0" err="1"/>
              <a:t>Schol</a:t>
            </a:r>
            <a:endParaRPr lang="en-US" sz="3200" dirty="0"/>
          </a:p>
          <a:p>
            <a:r>
              <a:rPr lang="en-US" sz="3200" dirty="0"/>
              <a:t>Noble Craig Elgin High School</a:t>
            </a:r>
          </a:p>
          <a:p>
            <a:r>
              <a:rPr lang="en-US" sz="3200" dirty="0"/>
              <a:t>Christopher </a:t>
            </a:r>
            <a:r>
              <a:rPr lang="en-US" sz="3200" dirty="0" err="1"/>
              <a:t>DeAguero</a:t>
            </a:r>
            <a:r>
              <a:rPr lang="en-US" sz="3200" dirty="0"/>
              <a:t> Elgin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837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BAA Leader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05635" cy="3448595"/>
          </a:xfrm>
        </p:spPr>
        <p:txBody>
          <a:bodyPr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r>
              <a:rPr lang="en-US" sz="3200" dirty="0"/>
              <a:t>Gracie Evans Elgin High School</a:t>
            </a:r>
          </a:p>
          <a:p>
            <a:r>
              <a:rPr lang="en-US" sz="3200" dirty="0" err="1"/>
              <a:t>Madielynn</a:t>
            </a:r>
            <a:r>
              <a:rPr lang="en-US" sz="3200" dirty="0"/>
              <a:t> </a:t>
            </a:r>
            <a:r>
              <a:rPr lang="en-US" sz="3200" dirty="0" err="1"/>
              <a:t>Larman</a:t>
            </a:r>
            <a:r>
              <a:rPr lang="en-US" sz="3200" dirty="0"/>
              <a:t> Elgin High School</a:t>
            </a:r>
          </a:p>
          <a:p>
            <a:r>
              <a:rPr lang="en-US" sz="3200" dirty="0"/>
              <a:t>Jayden Palmer Elgin High School</a:t>
            </a:r>
          </a:p>
          <a:p>
            <a:r>
              <a:rPr lang="en-US" sz="3200" dirty="0"/>
              <a:t>Shelby </a:t>
            </a:r>
            <a:r>
              <a:rPr lang="en-US" sz="3200" dirty="0" err="1"/>
              <a:t>Sannar</a:t>
            </a:r>
            <a:r>
              <a:rPr lang="en-US" sz="3200" dirty="0"/>
              <a:t> Elgin High School</a:t>
            </a:r>
          </a:p>
          <a:p>
            <a:r>
              <a:rPr lang="en-US" sz="3200" dirty="0"/>
              <a:t>Kenneth Terry Elgin High School</a:t>
            </a:r>
          </a:p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194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6961</TotalTime>
  <Words>4250</Words>
  <Application>Microsoft Office PowerPoint</Application>
  <PresentationFormat>Widescreen</PresentationFormat>
  <Paragraphs>918</Paragraphs>
  <Slides>200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200</vt:i4>
      </vt:variant>
    </vt:vector>
  </HeadingPairs>
  <TitlesOfParts>
    <vt:vector size="209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Awards Finale</vt:lpstr>
      <vt:lpstr>Administrator of the Year</vt:lpstr>
      <vt:lpstr>Insert Video</vt:lpstr>
      <vt:lpstr>2020 ADMINISTRATOR OF THE YEAR</vt:lpstr>
      <vt:lpstr>Adviser of the Year</vt:lpstr>
      <vt:lpstr>Insert Video</vt:lpstr>
      <vt:lpstr>2020 ADVISER OF THE YEAR</vt:lpstr>
      <vt:lpstr>Businessperson of the Year</vt:lpstr>
      <vt:lpstr>Insert Video</vt:lpstr>
      <vt:lpstr>2020 BUSINESSPERSON OF THE YEAR</vt:lpstr>
      <vt:lpstr>Volunteer of the Year</vt:lpstr>
      <vt:lpstr>Insert Video</vt:lpstr>
      <vt:lpstr>2020 VOLUNTEER OF THE YEAR</vt:lpstr>
      <vt:lpstr>National Business 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National Business Honor Roll</vt:lpstr>
      <vt:lpstr>BAA Awards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Future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Business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Leader Level</vt:lpstr>
      <vt:lpstr>BAA America Level</vt:lpstr>
      <vt:lpstr>BAA America Level</vt:lpstr>
      <vt:lpstr>BAA America Level</vt:lpstr>
      <vt:lpstr>BAA – Fight to the Finish</vt:lpstr>
      <vt:lpstr>LEAD Awards</vt:lpstr>
      <vt:lpstr>Middle Level LEAD – Bronze Level</vt:lpstr>
      <vt:lpstr>Middle Level LEAD – Bronze Level</vt:lpstr>
      <vt:lpstr>Middle Level LEAD – Bronze Level</vt:lpstr>
      <vt:lpstr>CSA Awards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Community</vt:lpstr>
      <vt:lpstr>Community Service Award - Service</vt:lpstr>
      <vt:lpstr>Community Service Award - Service</vt:lpstr>
      <vt:lpstr>Community Service Award - Service</vt:lpstr>
      <vt:lpstr>Community Service Award - Service</vt:lpstr>
      <vt:lpstr>Community Service Award - Service</vt:lpstr>
      <vt:lpstr>Community Service Award - Service</vt:lpstr>
      <vt:lpstr>Community Service Award - Service</vt:lpstr>
      <vt:lpstr>Community Service Award - Service</vt:lpstr>
      <vt:lpstr>Community Service Award - Service</vt:lpstr>
      <vt:lpstr>Community Service Award - Service</vt:lpstr>
      <vt:lpstr>Community Service Award - Achievement</vt:lpstr>
      <vt:lpstr>Community Service Award - Achievement</vt:lpstr>
      <vt:lpstr>Community Service Award - Achievement</vt:lpstr>
      <vt:lpstr>Chapter Service Awards</vt:lpstr>
      <vt:lpstr>March of Dimes</vt:lpstr>
      <vt:lpstr>Super Service Award</vt:lpstr>
      <vt:lpstr>Government Promotion Project</vt:lpstr>
      <vt:lpstr>Membership Awards</vt:lpstr>
      <vt:lpstr>Sustainer Membership Award</vt:lpstr>
      <vt:lpstr>Accelerator Membership Award</vt:lpstr>
      <vt:lpstr>Dominator Membership Award</vt:lpstr>
      <vt:lpstr>Dominator Membership Award</vt:lpstr>
      <vt:lpstr>Dominator Membership Award</vt:lpstr>
      <vt:lpstr>100 Member Chapter Club</vt:lpstr>
      <vt:lpstr>New or Reactivated Chapters</vt:lpstr>
      <vt:lpstr>Chapter Awards</vt:lpstr>
      <vt:lpstr>Chapter Newsletter</vt:lpstr>
      <vt:lpstr>Chapter Website</vt:lpstr>
      <vt:lpstr>Chapter Publicity</vt:lpstr>
      <vt:lpstr>Digital Scrapbook</vt:lpstr>
      <vt:lpstr>Digital Scrapbook</vt:lpstr>
      <vt:lpstr>Gold Seal Award of Merit</vt:lpstr>
      <vt:lpstr>Champion Chapters</vt:lpstr>
      <vt:lpstr>Champion Chapter – Honor Roll</vt:lpstr>
      <vt:lpstr>Champion Chapter – Bronze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Champion Chapter – Gold Level</vt:lpstr>
      <vt:lpstr>Scholarship Winners</vt:lpstr>
      <vt:lpstr>Lucille Borigio OSU Scholarship</vt:lpstr>
      <vt:lpstr>Oregon FBLA Foundation Scholarship</vt:lpstr>
      <vt:lpstr>Oregon FBLA Officer Scholarship</vt:lpstr>
      <vt:lpstr>Who’s Who</vt:lpstr>
      <vt:lpstr>Who's Who</vt:lpstr>
      <vt:lpstr>2020-2021 Officer Team</vt:lpstr>
      <vt:lpstr>2020-2021 State Officer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43</cp:revision>
  <dcterms:created xsi:type="dcterms:W3CDTF">2020-04-14T22:50:21Z</dcterms:created>
  <dcterms:modified xsi:type="dcterms:W3CDTF">2020-05-11T13:07:39Z</dcterms:modified>
</cp:coreProperties>
</file>