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258" r:id="rId7"/>
    <p:sldId id="325" r:id="rId8"/>
    <p:sldId id="326" r:id="rId9"/>
    <p:sldId id="327" r:id="rId10"/>
    <p:sldId id="328" r:id="rId11"/>
    <p:sldId id="329" r:id="rId12"/>
    <p:sldId id="330" r:id="rId13"/>
    <p:sldId id="324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Job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Stephanie Urenda</a:t>
            </a:r>
          </a:p>
          <a:p>
            <a:pPr lvl="1"/>
            <a:r>
              <a:rPr lang="en-US" dirty="0"/>
              <a:t>McKay High School</a:t>
            </a:r>
          </a:p>
          <a:p>
            <a:pPr lvl="0"/>
            <a:r>
              <a:rPr lang="en-US" dirty="0"/>
              <a:t>9th	Triston Rutan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8th	Thomas McCall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7th	Jillian Layton</a:t>
            </a:r>
          </a:p>
          <a:p>
            <a:pPr lvl="1"/>
            <a:r>
              <a:rPr lang="en-US" dirty="0"/>
              <a:t>Central High School</a:t>
            </a:r>
          </a:p>
          <a:p>
            <a:pPr lvl="0"/>
            <a:r>
              <a:rPr lang="en-US" dirty="0"/>
              <a:t>6th	Ashley O'Tierney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5th	Kailey McGourty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4th	Brenden Moore</a:t>
            </a:r>
          </a:p>
          <a:p>
            <a:pPr lvl="1"/>
            <a:r>
              <a:rPr lang="en-US" dirty="0"/>
              <a:t>Wallowa High School</a:t>
            </a:r>
          </a:p>
          <a:p>
            <a:pPr lvl="0"/>
            <a:r>
              <a:rPr lang="en-US" dirty="0"/>
              <a:t>3rd	Tosha Lopez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2nd	Stephanie Alvarado</a:t>
            </a:r>
          </a:p>
          <a:p>
            <a:pPr lvl="1"/>
            <a:r>
              <a:rPr lang="en-US" dirty="0"/>
              <a:t>Culver High School</a:t>
            </a:r>
          </a:p>
          <a:p>
            <a:pPr lvl="0"/>
            <a:r>
              <a:rPr lang="en-US" dirty="0"/>
              <a:t>1st	Lilly Killgore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Public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Maura Burns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9th	Alyssia Menezes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8th	Kennedy Shilhanek</a:t>
            </a:r>
          </a:p>
          <a:p>
            <a:pPr lvl="1"/>
            <a:r>
              <a:rPr lang="en-US" dirty="0"/>
              <a:t>Dayton High School</a:t>
            </a:r>
          </a:p>
          <a:p>
            <a:pPr lvl="0"/>
            <a:r>
              <a:rPr lang="en-US" dirty="0"/>
              <a:t>7th	Makayla Mills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6th	Trisha Metzger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5th	Tyler Marston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4th	Andrew Morton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3rd	Caitlin Hillman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2nd	Allie Charon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1st	Clara Johansen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Sales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Ashley Millian-Pamate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9th	Aubry Brownson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8th	Geffen Lamar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7th	Austin Ueeck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6th	Dylan Maguire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5th	Patrick Covlin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4th	Isaac Milner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3rd	Allison Stirewalt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2nd	Sean Khanna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Jose Lopez</a:t>
            </a:r>
          </a:p>
          <a:p>
            <a:pPr lvl="1"/>
            <a:r>
              <a:rPr lang="en-US" dirty="0"/>
              <a:t>Hidden Valley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613" y="1967401"/>
            <a:ext cx="12192000" cy="2923198"/>
          </a:xfrm>
        </p:spPr>
        <p:txBody>
          <a:bodyPr/>
          <a:lstStyle/>
          <a:p>
            <a:r>
              <a:rPr lang="en-US" sz="8000" dirty="0"/>
              <a:t>Awards Session 7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20308E3-3B22-4EC6-B8EF-923C9429E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232" y="5623262"/>
            <a:ext cx="1061798" cy="10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Business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7th	Mascall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6th	Arras, Bennett, Saunders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5th	Hill, Kamenicky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4th	Salazar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3rd	Delaney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2nd	Foss-Howard, Martin, White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1st	Gonzalez, Quach</a:t>
            </a:r>
          </a:p>
          <a:p>
            <a:pPr lvl="1"/>
            <a:r>
              <a:rPr lang="en-US" dirty="0"/>
              <a:t>North Salem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Electronic Career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Jean Herrera</a:t>
            </a:r>
          </a:p>
          <a:p>
            <a:pPr lvl="1"/>
            <a:r>
              <a:rPr lang="en-US" dirty="0"/>
              <a:t>Bonanza High School</a:t>
            </a:r>
          </a:p>
          <a:p>
            <a:pPr lvl="0"/>
            <a:r>
              <a:rPr lang="en-US" dirty="0"/>
              <a:t>9th	Tanner Foss-Howard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8th	Angelina Scruggs</a:t>
            </a:r>
          </a:p>
          <a:p>
            <a:pPr lvl="1"/>
            <a:r>
              <a:rPr lang="en-US" dirty="0"/>
              <a:t>Parkrose High School</a:t>
            </a:r>
          </a:p>
          <a:p>
            <a:pPr lvl="0"/>
            <a:r>
              <a:rPr lang="en-US" dirty="0"/>
              <a:t>7th	Sierra White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6th	Zachary Johnson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5th	Rylee Mann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4th	Cory Garlinghouse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3rd	Eli Sprenger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2nd	Bryce Fairchild</a:t>
            </a:r>
          </a:p>
          <a:p>
            <a:pPr lvl="1"/>
            <a:r>
              <a:rPr lang="en-US" dirty="0"/>
              <a:t>Helix High School</a:t>
            </a:r>
          </a:p>
          <a:p>
            <a:pPr lvl="0"/>
            <a:r>
              <a:rPr lang="en-US" dirty="0"/>
              <a:t>1st	Kyla Harper</a:t>
            </a:r>
          </a:p>
          <a:p>
            <a:pPr lvl="1"/>
            <a:r>
              <a:rPr lang="en-US" dirty="0"/>
              <a:t>Helix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Graphic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Anthony, Furnish, Zermeno-Hernandez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9th	Chut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8th	Blincoe, Logsdon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7th	Rogers, Wilson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6th	Harper, Mitchell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5th	Friederichs, Jaimes</a:t>
            </a:r>
          </a:p>
          <a:p>
            <a:pPr lvl="1"/>
            <a:r>
              <a:rPr lang="en-US" dirty="0"/>
              <a:t>Culver High School</a:t>
            </a:r>
          </a:p>
          <a:p>
            <a:pPr lvl="0"/>
            <a:r>
              <a:rPr lang="en-US" dirty="0"/>
              <a:t>4th	Collman, Perry</a:t>
            </a:r>
          </a:p>
          <a:p>
            <a:pPr lvl="1"/>
            <a:r>
              <a:rPr lang="en-US" dirty="0"/>
              <a:t>La Grande High School</a:t>
            </a:r>
          </a:p>
          <a:p>
            <a:pPr lvl="0"/>
            <a:r>
              <a:rPr lang="en-US" dirty="0"/>
              <a:t>3rd	Berkey</a:t>
            </a:r>
          </a:p>
          <a:p>
            <a:pPr lvl="1"/>
            <a:r>
              <a:rPr lang="en-US" dirty="0"/>
              <a:t>Culver High School</a:t>
            </a:r>
          </a:p>
          <a:p>
            <a:pPr lvl="0"/>
            <a:r>
              <a:rPr lang="en-US" dirty="0"/>
              <a:t>2nd	Allen, Bolyard</a:t>
            </a:r>
          </a:p>
          <a:p>
            <a:pPr lvl="1"/>
            <a:r>
              <a:rPr lang="en-US" dirty="0"/>
              <a:t>Vale High School</a:t>
            </a:r>
          </a:p>
          <a:p>
            <a:pPr lvl="0"/>
            <a:r>
              <a:rPr lang="en-US" dirty="0"/>
              <a:t>1st	Burton, Dearborn, Robert</a:t>
            </a:r>
          </a:p>
          <a:p>
            <a:pPr lvl="1"/>
            <a:r>
              <a:rPr lang="en-US" dirty="0"/>
              <a:t>Tualatin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Impromptu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7th	Naeco Le</a:t>
            </a:r>
          </a:p>
          <a:p>
            <a:pPr lvl="1"/>
            <a:r>
              <a:rPr lang="en-US" dirty="0"/>
              <a:t>Central High School</a:t>
            </a:r>
          </a:p>
          <a:p>
            <a:pPr lvl="0"/>
            <a:r>
              <a:rPr lang="en-US" dirty="0"/>
              <a:t>6th	Isaac Semerikov</a:t>
            </a:r>
          </a:p>
          <a:p>
            <a:pPr lvl="1"/>
            <a:r>
              <a:rPr lang="en-US" dirty="0"/>
              <a:t>Silverton High School</a:t>
            </a:r>
          </a:p>
          <a:p>
            <a:pPr lvl="0"/>
            <a:r>
              <a:rPr lang="en-US" dirty="0"/>
              <a:t>5th	Willie Gibbs</a:t>
            </a:r>
          </a:p>
          <a:p>
            <a:pPr lvl="1"/>
            <a:r>
              <a:rPr lang="en-US" dirty="0"/>
              <a:t>Wallowa High School</a:t>
            </a:r>
          </a:p>
          <a:p>
            <a:pPr lvl="0"/>
            <a:r>
              <a:rPr lang="en-US" dirty="0"/>
              <a:t>4th	Clara Johansen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3rd	Damian Amerman-Smith</a:t>
            </a:r>
          </a:p>
          <a:p>
            <a:pPr lvl="1"/>
            <a:r>
              <a:rPr lang="en-US" dirty="0"/>
              <a:t>Pacific High School</a:t>
            </a:r>
          </a:p>
          <a:p>
            <a:pPr lvl="0"/>
            <a:r>
              <a:rPr lang="en-US" dirty="0"/>
              <a:t>2nd	Abigail Benson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1st	Gage Ekstrom</a:t>
            </a:r>
          </a:p>
          <a:p>
            <a:pPr lvl="1"/>
            <a:r>
              <a:rPr lang="en-US" dirty="0"/>
              <a:t>Scappoose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Business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Huneycutt-Clark, Sellen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9th	Edward, Sansone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8th	Johnson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7th	Florescu, Stribling, Villa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6th	Bingaman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5th	Gray, Sahagun Ochoa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4th	Cochell, Hodson, Marino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3rd	Martinez-Ordonez, Parker, Vu</a:t>
            </a:r>
          </a:p>
          <a:p>
            <a:pPr lvl="1"/>
            <a:r>
              <a:rPr lang="en-US" dirty="0"/>
              <a:t>Centennial High School</a:t>
            </a:r>
          </a:p>
          <a:p>
            <a:pPr lvl="0"/>
            <a:r>
              <a:rPr lang="en-US" dirty="0"/>
              <a:t>2nd	Catania, Williams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1st	Eng, Jueschke</a:t>
            </a:r>
          </a:p>
          <a:p>
            <a:pPr lvl="1"/>
            <a:r>
              <a:rPr lang="en-US" dirty="0"/>
              <a:t>Mountain View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Introduction to Public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10th	Bree Marino</a:t>
            </a:r>
          </a:p>
          <a:p>
            <a:pPr lvl="1"/>
            <a:r>
              <a:rPr lang="en-US" dirty="0"/>
              <a:t>Canby High School</a:t>
            </a:r>
          </a:p>
          <a:p>
            <a:pPr lvl="0"/>
            <a:r>
              <a:rPr lang="en-US" dirty="0"/>
              <a:t>9th	Asvery Guijasa Gonzalez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8th	Kenzie Dowdy</a:t>
            </a:r>
          </a:p>
          <a:p>
            <a:pPr lvl="1"/>
            <a:r>
              <a:rPr lang="en-US" dirty="0"/>
              <a:t>Scappoose High School</a:t>
            </a:r>
          </a:p>
          <a:p>
            <a:pPr lvl="0"/>
            <a:r>
              <a:rPr lang="en-US" dirty="0"/>
              <a:t>7th	Braquelle Blanchard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6th	Gracie Turley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5th	Savannah Brown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4th	Noella Barnett</a:t>
            </a:r>
          </a:p>
          <a:p>
            <a:pPr lvl="1"/>
            <a:r>
              <a:rPr lang="en-US" dirty="0"/>
              <a:t>New Hope Christian School</a:t>
            </a:r>
          </a:p>
          <a:p>
            <a:pPr lvl="0"/>
            <a:r>
              <a:rPr lang="en-US" dirty="0"/>
              <a:t>3rd	Jessica Florescu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2nd	Amanda Fronczak</a:t>
            </a:r>
          </a:p>
          <a:p>
            <a:pPr lvl="1"/>
            <a:r>
              <a:rPr lang="en-US" dirty="0"/>
              <a:t>Tualatin High School</a:t>
            </a:r>
          </a:p>
          <a:p>
            <a:pPr lvl="0"/>
            <a:r>
              <a:rPr lang="en-US" dirty="0"/>
              <a:t>1st	Aiyana Brown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669</Words>
  <Application>Microsoft Office PowerPoint</Application>
  <PresentationFormat>Widescreen</PresentationFormat>
  <Paragraphs>178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Awards Session 7</vt:lpstr>
      <vt:lpstr>PowerPoint Presentation</vt:lpstr>
      <vt:lpstr>Business Ethics</vt:lpstr>
      <vt:lpstr>Electronic Career Portfolio</vt:lpstr>
      <vt:lpstr>Graphic Design</vt:lpstr>
      <vt:lpstr>Impromptu Speaking</vt:lpstr>
      <vt:lpstr>Introduction to Business Presentation</vt:lpstr>
      <vt:lpstr>Introduction to Public Speaking</vt:lpstr>
      <vt:lpstr>Job Interview</vt:lpstr>
      <vt:lpstr>Public Speaking</vt:lpstr>
      <vt:lpstr>Sales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2020-04-30T02:00:50Z</dcterms:modified>
</cp:coreProperties>
</file>